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5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6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7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8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9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theme/theme10.xml" ContentType="application/vnd.openxmlformats-officedocument.theme+xml"/>
  <Override PartName="/ppt/slideLayouts/slideLayout170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18" r:id="rId1"/>
    <p:sldMasterId id="2147483819" r:id="rId2"/>
    <p:sldMasterId id="2147483820" r:id="rId3"/>
    <p:sldMasterId id="2147483821" r:id="rId4"/>
    <p:sldMasterId id="2147483822" r:id="rId5"/>
    <p:sldMasterId id="2147483823" r:id="rId6"/>
    <p:sldMasterId id="2147483824" r:id="rId7"/>
    <p:sldMasterId id="2147483825" r:id="rId8"/>
    <p:sldMasterId id="2147483826" r:id="rId9"/>
    <p:sldMasterId id="2147483827" r:id="rId10"/>
    <p:sldMasterId id="2147483828" r:id="rId11"/>
  </p:sldMasterIdLst>
  <p:notesMasterIdLst>
    <p:notesMasterId r:id="rId62"/>
  </p:notesMasterIdLst>
  <p:sldIdLst>
    <p:sldId id="256" r:id="rId12"/>
    <p:sldId id="442" r:id="rId13"/>
    <p:sldId id="338" r:id="rId14"/>
    <p:sldId id="339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7" r:id="rId24"/>
    <p:sldId id="358" r:id="rId25"/>
    <p:sldId id="359" r:id="rId26"/>
    <p:sldId id="361" r:id="rId27"/>
    <p:sldId id="434" r:id="rId28"/>
    <p:sldId id="363" r:id="rId29"/>
    <p:sldId id="364" r:id="rId30"/>
    <p:sldId id="365" r:id="rId31"/>
    <p:sldId id="366" r:id="rId32"/>
    <p:sldId id="367" r:id="rId33"/>
    <p:sldId id="368" r:id="rId34"/>
    <p:sldId id="369" r:id="rId35"/>
    <p:sldId id="370" r:id="rId36"/>
    <p:sldId id="372" r:id="rId37"/>
    <p:sldId id="373" r:id="rId38"/>
    <p:sldId id="374" r:id="rId39"/>
    <p:sldId id="376" r:id="rId40"/>
    <p:sldId id="377" r:id="rId41"/>
    <p:sldId id="378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91" r:id="rId50"/>
    <p:sldId id="392" r:id="rId51"/>
    <p:sldId id="393" r:id="rId52"/>
    <p:sldId id="394" r:id="rId53"/>
    <p:sldId id="397" r:id="rId54"/>
    <p:sldId id="398" r:id="rId55"/>
    <p:sldId id="400" r:id="rId56"/>
    <p:sldId id="362" r:id="rId57"/>
    <p:sldId id="405" r:id="rId58"/>
    <p:sldId id="436" r:id="rId59"/>
    <p:sldId id="437" r:id="rId60"/>
    <p:sldId id="258" r:id="rId61"/>
  </p:sldIdLst>
  <p:sldSz cx="9144000" cy="6858000" type="screen4x3"/>
  <p:notesSz cx="6858000" cy="9144000"/>
  <p:embeddedFontLst>
    <p:embeddedFont>
      <p:font typeface="Alfa Slab One" pitchFamily="2" charset="77"/>
      <p:regular r:id="rId63"/>
    </p:embeddedFont>
    <p:embeddedFont>
      <p:font typeface="Cabin" pitchFamily="2" charset="77"/>
      <p:regular r:id="rId64"/>
      <p:bold r:id="rId65"/>
      <p:italic r:id="rId66"/>
      <p:boldItalic r:id="rId67"/>
    </p:embeddedFont>
    <p:embeddedFont>
      <p:font typeface="Carme" panose="02000000000000000000" pitchFamily="2" charset="0"/>
      <p:regular r:id="rId68"/>
    </p:embeddedFont>
    <p:embeddedFont>
      <p:font typeface="Century Gothic" panose="020B0502020202020204" pitchFamily="34" charset="0"/>
      <p:regular r:id="rId69"/>
      <p:bold r:id="rId70"/>
      <p:italic r:id="rId71"/>
      <p:boldItalic r:id="rId72"/>
    </p:embeddedFont>
    <p:embeddedFont>
      <p:font typeface="Gill Sans" panose="020B0502020104020203" pitchFamily="34" charset="-79"/>
      <p:regular r:id="rId73"/>
      <p:bold r:id="rId74"/>
    </p:embeddedFont>
    <p:embeddedFont>
      <p:font typeface="Helvetica Neue" panose="02000503000000020004" pitchFamily="2"/>
      <p:regular r:id="rId75"/>
      <p:bold r:id="rId76"/>
      <p:italic r:id="rId77"/>
      <p:boldItalic r:id="rId78"/>
    </p:embeddedFont>
    <p:embeddedFont>
      <p:font typeface="Helvetica Neue Light" panose="02000403000000020004" pitchFamily="2" charset="0"/>
      <p:regular r:id="rId79"/>
      <p:bold r:id="rId80"/>
      <p:italic r:id="rId81"/>
      <p:boldItalic r:id="rId82"/>
    </p:embeddedFont>
    <p:embeddedFont>
      <p:font typeface="Merriweather Sans" pitchFamily="2" charset="77"/>
      <p:regular r:id="rId83"/>
      <p:bold r:id="rId84"/>
      <p:italic r:id="rId85"/>
      <p:boldItalic r:id="rId86"/>
    </p:embeddedFont>
    <p:embeddedFont>
      <p:font typeface="Montserrat" pitchFamily="2" charset="77"/>
      <p:regular r:id="rId87"/>
      <p:bold r:id="rId88"/>
      <p:italic r:id="rId89"/>
      <p:boldItalic r:id="rId90"/>
    </p:embeddedFont>
    <p:embeddedFont>
      <p:font typeface="Oswald" pitchFamily="2" charset="77"/>
      <p:regular r:id="rId91"/>
      <p:bold r:id="rId92"/>
    </p:embeddedFont>
    <p:embeddedFont>
      <p:font typeface="Poppins" pitchFamily="2" charset="77"/>
      <p:regular r:id="rId93"/>
      <p:bold r:id="rId94"/>
      <p:italic r:id="rId95"/>
      <p:boldItalic r:id="rId96"/>
    </p:embeddedFont>
    <p:embeddedFont>
      <p:font typeface="Proxima Nova" panose="02000506030000020004" pitchFamily="2" charset="0"/>
      <p:regular r:id="rId97"/>
      <p:bold r:id="rId98"/>
      <p:italic r:id="rId99"/>
      <p:boldItalic r:id="rId100"/>
    </p:embeddedFont>
    <p:embeddedFont>
      <p:font typeface="Roboto" panose="020F0502020204030204" pitchFamily="34" charset="0"/>
      <p:regular r:id="rId101"/>
      <p:bold r:id="rId102"/>
      <p:italic r:id="rId103"/>
      <p:boldItalic r:id="rId104"/>
    </p:embeddedFont>
    <p:embeddedFont>
      <p:font typeface="Source Code Pro" panose="020F0502020204030204" pitchFamily="34" charset="0"/>
      <p:regular r:id="rId105"/>
      <p:bold r:id="rId106"/>
      <p:italic r:id="rId107"/>
      <p:boldItalic r:id="rId10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4A492C-645A-4CA4-A62D-B20E869878FD}">
  <a:tblStyle styleId="{CC4A492C-645A-4CA4-A62D-B20E869878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291930F-2C00-4905-9C89-023BE6CEE8F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242F2CB-3CF7-4461-83BE-EB7C0C4F2B42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font" Target="fonts/font22.fntdata"/><Relationship Id="rId89" Type="http://schemas.openxmlformats.org/officeDocument/2006/relationships/font" Target="fonts/font27.fntdata"/><Relationship Id="rId112" Type="http://schemas.openxmlformats.org/officeDocument/2006/relationships/tableStyles" Target="tableStyles.xml"/><Relationship Id="rId16" Type="http://schemas.openxmlformats.org/officeDocument/2006/relationships/slide" Target="slides/slide5.xml"/><Relationship Id="rId107" Type="http://schemas.openxmlformats.org/officeDocument/2006/relationships/font" Target="fonts/font45.fntdata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102" Type="http://schemas.openxmlformats.org/officeDocument/2006/relationships/font" Target="fonts/font40.fntdata"/><Relationship Id="rId5" Type="http://schemas.openxmlformats.org/officeDocument/2006/relationships/slideMaster" Target="slideMasters/slideMaster5.xml"/><Relationship Id="rId90" Type="http://schemas.openxmlformats.org/officeDocument/2006/relationships/font" Target="fonts/font28.fntdata"/><Relationship Id="rId95" Type="http://schemas.openxmlformats.org/officeDocument/2006/relationships/font" Target="fonts/font33.fntdata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0" Type="http://schemas.openxmlformats.org/officeDocument/2006/relationships/font" Target="fonts/font18.fntdata"/><Relationship Id="rId85" Type="http://schemas.openxmlformats.org/officeDocument/2006/relationships/font" Target="fonts/font23.fntdata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59" Type="http://schemas.openxmlformats.org/officeDocument/2006/relationships/slide" Target="slides/slide48.xml"/><Relationship Id="rId103" Type="http://schemas.openxmlformats.org/officeDocument/2006/relationships/font" Target="fonts/font41.fntdata"/><Relationship Id="rId108" Type="http://schemas.openxmlformats.org/officeDocument/2006/relationships/font" Target="fonts/font46.fntdata"/><Relationship Id="rId54" Type="http://schemas.openxmlformats.org/officeDocument/2006/relationships/slide" Target="slides/slide43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91" Type="http://schemas.openxmlformats.org/officeDocument/2006/relationships/font" Target="fonts/font29.fntdata"/><Relationship Id="rId96" Type="http://schemas.openxmlformats.org/officeDocument/2006/relationships/font" Target="fonts/font34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6" Type="http://schemas.openxmlformats.org/officeDocument/2006/relationships/font" Target="fonts/font44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font" Target="fonts/font19.fntdata"/><Relationship Id="rId86" Type="http://schemas.openxmlformats.org/officeDocument/2006/relationships/font" Target="fonts/font24.fntdata"/><Relationship Id="rId94" Type="http://schemas.openxmlformats.org/officeDocument/2006/relationships/font" Target="fonts/font32.fntdata"/><Relationship Id="rId99" Type="http://schemas.openxmlformats.org/officeDocument/2006/relationships/font" Target="fonts/font37.fntdata"/><Relationship Id="rId101" Type="http://schemas.openxmlformats.org/officeDocument/2006/relationships/font" Target="fonts/font39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109" Type="http://schemas.openxmlformats.org/officeDocument/2006/relationships/presProps" Target="presProps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6" Type="http://schemas.openxmlformats.org/officeDocument/2006/relationships/font" Target="fonts/font14.fntdata"/><Relationship Id="rId97" Type="http://schemas.openxmlformats.org/officeDocument/2006/relationships/font" Target="fonts/font35.fntdata"/><Relationship Id="rId104" Type="http://schemas.openxmlformats.org/officeDocument/2006/relationships/font" Target="fonts/font42.fntdata"/><Relationship Id="rId7" Type="http://schemas.openxmlformats.org/officeDocument/2006/relationships/slideMaster" Target="slideMasters/slideMaster7.xml"/><Relationship Id="rId71" Type="http://schemas.openxmlformats.org/officeDocument/2006/relationships/font" Target="fonts/font9.fntdata"/><Relationship Id="rId92" Type="http://schemas.openxmlformats.org/officeDocument/2006/relationships/font" Target="fonts/font3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4" Type="http://schemas.openxmlformats.org/officeDocument/2006/relationships/slide" Target="slides/slide13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66" Type="http://schemas.openxmlformats.org/officeDocument/2006/relationships/font" Target="fonts/font4.fntdata"/><Relationship Id="rId87" Type="http://schemas.openxmlformats.org/officeDocument/2006/relationships/font" Target="fonts/font25.fntdata"/><Relationship Id="rId110" Type="http://schemas.openxmlformats.org/officeDocument/2006/relationships/viewProps" Target="viewProps.xml"/><Relationship Id="rId61" Type="http://schemas.openxmlformats.org/officeDocument/2006/relationships/slide" Target="slides/slide50.xml"/><Relationship Id="rId82" Type="http://schemas.openxmlformats.org/officeDocument/2006/relationships/font" Target="fonts/font20.fntdata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56" Type="http://schemas.openxmlformats.org/officeDocument/2006/relationships/slide" Target="slides/slide45.xml"/><Relationship Id="rId77" Type="http://schemas.openxmlformats.org/officeDocument/2006/relationships/font" Target="fonts/font15.fntdata"/><Relationship Id="rId100" Type="http://schemas.openxmlformats.org/officeDocument/2006/relationships/font" Target="fonts/font38.fntdata"/><Relationship Id="rId105" Type="http://schemas.openxmlformats.org/officeDocument/2006/relationships/font" Target="fonts/font43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72" Type="http://schemas.openxmlformats.org/officeDocument/2006/relationships/font" Target="fonts/font10.fntdata"/><Relationship Id="rId93" Type="http://schemas.openxmlformats.org/officeDocument/2006/relationships/font" Target="fonts/font31.fntdata"/><Relationship Id="rId98" Type="http://schemas.openxmlformats.org/officeDocument/2006/relationships/font" Target="fonts/font36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4.xml"/><Relationship Id="rId46" Type="http://schemas.openxmlformats.org/officeDocument/2006/relationships/slide" Target="slides/slide35.xml"/><Relationship Id="rId67" Type="http://schemas.openxmlformats.org/officeDocument/2006/relationships/font" Target="fonts/font5.fntdata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62" Type="http://schemas.openxmlformats.org/officeDocument/2006/relationships/notesMaster" Target="notesMasters/notesMaster1.xml"/><Relationship Id="rId83" Type="http://schemas.openxmlformats.org/officeDocument/2006/relationships/font" Target="fonts/font21.fntdata"/><Relationship Id="rId88" Type="http://schemas.openxmlformats.org/officeDocument/2006/relationships/font" Target="fonts/font26.fntdata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41ed75555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2" name="Google Shape;712;g41ed75555a_0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having us today.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41ed75555a_0_3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1" name="Google Shape;1601;g41ed75555a_0_33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In fact, </a:t>
            </a:r>
            <a:r>
              <a:rPr lang="en" sz="1800" u="sng">
                <a:latin typeface="Helvetica Neue"/>
                <a:ea typeface="Helvetica Neue"/>
                <a:cs typeface="Helvetica Neue"/>
                <a:sym typeface="Helvetica Neue"/>
              </a:rPr>
              <a:t>we so love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 this hierarchical mental model, that w</a:t>
            </a:r>
            <a:r>
              <a:rPr lang="en"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 use 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it </a:t>
            </a:r>
            <a:r>
              <a:rPr lang="en"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to </a:t>
            </a:r>
            <a:r>
              <a:rPr lang="en" sz="1800" b="0" i="0" u="sng" strike="noStrike" cap="none">
                <a:latin typeface="Helvetica Neue"/>
                <a:ea typeface="Helvetica Neue"/>
                <a:cs typeface="Helvetica Neue"/>
                <a:sym typeface="Helvetica Neue"/>
              </a:rPr>
              <a:t>manage organizational processes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, too! We do this By simply.</a:t>
            </a:r>
            <a:r>
              <a:rPr lang="en"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..</a:t>
            </a:r>
            <a:endParaRPr sz="18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41ed75555a_0_33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Turning it on its side...and voila! Its a flow chart!</a:t>
            </a:r>
            <a:endParaRPr sz="1800"/>
          </a:p>
        </p:txBody>
      </p:sp>
      <p:sp>
        <p:nvSpPr>
          <p:cNvPr id="1608" name="Google Shape;1608;g41ed75555a_0_3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41ed75555a_0_3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5" name="Google Shape;1615;g41ed75555a_0_33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But we also need to think differently about processes and controls: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Effective (reality-based) </a:t>
            </a:r>
            <a:r>
              <a:rPr lang="en" sz="1800"/>
              <a:t>processes require three things:</a:t>
            </a:r>
            <a:endParaRPr sz="1800"/>
          </a:p>
          <a:p>
            <a:pPr marL="388054" lvl="0" indent="-362654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AutoNum type="arabicPeriod"/>
            </a:pPr>
            <a:r>
              <a:rPr lang="en" sz="1800"/>
              <a:t>brutal honesty about our starting point (being data driven about where you really are). </a:t>
            </a:r>
            <a:endParaRPr sz="1800"/>
          </a:p>
          <a:p>
            <a:pPr marL="388054" lvl="0" indent="-362654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AutoNum type="arabicPeriod"/>
            </a:pPr>
            <a:r>
              <a:rPr lang="en" sz="1800"/>
              <a:t>clarity of ending point (vision/goals). Leaders stand in the future and describe what they see</a:t>
            </a:r>
            <a:endParaRPr sz="1800"/>
          </a:p>
          <a:p>
            <a:pPr marL="388054" lvl="0" indent="-362654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AutoNum type="arabicPeriod"/>
            </a:pPr>
            <a:r>
              <a:rPr lang="en" sz="1800" u="sng"/>
              <a:t>but you must have flexibility and adaptivity in how you get there, which will require knowing the simple rules underlying your work.</a:t>
            </a:r>
            <a:endParaRPr sz="1800" u="sng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42b27cf5a8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30" name="Google Shape;1630;g42b27cf5a8_0_5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is </a:t>
            </a:r>
            <a:r>
              <a:rPr lang="en" sz="1800" u="sng"/>
              <a:t>less of a utilization</a:t>
            </a:r>
            <a:r>
              <a:rPr lang="en" sz="1800"/>
              <a:t> paradigm and more of a </a:t>
            </a:r>
            <a:r>
              <a:rPr lang="en" sz="1800">
                <a:highlight>
                  <a:srgbClr val="FFFF00"/>
                </a:highlight>
              </a:rPr>
              <a:t>developmental, incentives based, motivational approach</a:t>
            </a:r>
            <a:r>
              <a:rPr lang="en" sz="1800"/>
              <a:t> to Managing people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Either way, </a:t>
            </a:r>
            <a:r>
              <a:rPr lang="en" sz="1800" u="sng"/>
              <a:t>the goal for managing humans</a:t>
            </a:r>
            <a:r>
              <a:rPr lang="en" sz="1800"/>
              <a:t>, is to </a:t>
            </a:r>
            <a:r>
              <a:rPr lang="en" sz="1800">
                <a:highlight>
                  <a:srgbClr val="FFFF00"/>
                </a:highlight>
              </a:rPr>
              <a:t>leverage the relationships among them</a:t>
            </a:r>
            <a:r>
              <a:rPr lang="en" sz="1800"/>
              <a:t> to create an </a:t>
            </a:r>
            <a:r>
              <a:rPr lang="en" sz="1800" u="sng"/>
              <a:t>agile, superorganism</a:t>
            </a:r>
            <a:r>
              <a:rPr lang="en" sz="1800"/>
              <a:t> that can adapt when necessary - </a:t>
            </a:r>
            <a:r>
              <a:rPr lang="en" sz="1800" u="sng"/>
              <a:t>usually a result of external forces to the org...</a:t>
            </a:r>
            <a:endParaRPr sz="1800" u="sng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42b27cf5a8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38" name="Google Shape;1638;g42b27cf5a8_0_5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 dirty="0"/>
              <a:t>A traditional organizational model which works </a:t>
            </a:r>
            <a:r>
              <a:rPr lang="en" sz="1800" i="1" u="sng" dirty="0"/>
              <a:t>against </a:t>
            </a:r>
            <a:r>
              <a:rPr lang="en" sz="1800" dirty="0"/>
              <a:t>the natural tendencies of the system often leads to </a:t>
            </a:r>
            <a:r>
              <a:rPr lang="en" sz="1800" u="sng" dirty="0"/>
              <a:t>muted or unsatisfactory results…</a:t>
            </a:r>
            <a:endParaRPr sz="1800" u="sng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… whereas, </a:t>
            </a:r>
            <a:r>
              <a:rPr lang="en" sz="1800" dirty="0">
                <a:highlight>
                  <a:srgbClr val="FFFF00"/>
                </a:highlight>
              </a:rPr>
              <a:t>leveraging the </a:t>
            </a:r>
            <a:r>
              <a:rPr lang="en" sz="1800" i="1" dirty="0">
                <a:highlight>
                  <a:srgbClr val="FFFF00"/>
                </a:highlight>
              </a:rPr>
              <a:t>natural tendencies</a:t>
            </a:r>
            <a:r>
              <a:rPr lang="en" sz="1800" dirty="0"/>
              <a:t> of a complex systems via simple rules </a:t>
            </a:r>
            <a:r>
              <a:rPr lang="en" sz="1800" u="sng" dirty="0"/>
              <a:t>better aligns how we think our org works and how it</a:t>
            </a:r>
            <a:r>
              <a:rPr lang="en" sz="1800" i="1" u="sng" dirty="0"/>
              <a:t> actually</a:t>
            </a:r>
            <a:r>
              <a:rPr lang="en" sz="1800" u="sng" dirty="0"/>
              <a:t> works </a:t>
            </a:r>
            <a:r>
              <a:rPr lang="en" sz="1800" dirty="0"/>
              <a:t>--- </a:t>
            </a:r>
            <a:endParaRPr sz="18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 And then we can have a greater effect on the outcomes we seek.</a:t>
            </a:r>
            <a:endParaRPr sz="1800" i="0" u="none" strike="noStrike" cap="none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42b27cf5a8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42b27cf5a8_0_5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VMCL replaces this clockwork approach to organizations with a </a:t>
            </a:r>
            <a:r>
              <a:rPr lang="en" sz="1800">
                <a:highlight>
                  <a:srgbClr val="FFFF00"/>
                </a:highlight>
              </a:rPr>
              <a:t>more systemic approach based on Complex Adaptive Systems </a:t>
            </a:r>
            <a:r>
              <a:rPr lang="en" sz="1800"/>
              <a:t>or CAS</a:t>
            </a:r>
            <a:endParaRPr sz="1800"/>
          </a:p>
          <a:p>
            <a:pPr marL="0" lvl="0" indent="0" algn="l" rtl="0">
              <a:spcBef>
                <a:spcPts val="2500"/>
              </a:spcBef>
              <a:spcAft>
                <a:spcPts val="0"/>
              </a:spcAft>
              <a:buNone/>
            </a:pPr>
            <a:r>
              <a:rPr lang="en" sz="1800"/>
              <a:t>So, the </a:t>
            </a:r>
            <a:r>
              <a:rPr lang="en" sz="1800" u="sng"/>
              <a:t>insights I’ll offer </a:t>
            </a:r>
            <a:r>
              <a:rPr lang="en" sz="1800"/>
              <a:t>you today about VMCL will help you </a:t>
            </a:r>
            <a:r>
              <a:rPr lang="en" sz="1800">
                <a:highlight>
                  <a:srgbClr val="FFFF00"/>
                </a:highlight>
              </a:rPr>
              <a:t>move </a:t>
            </a:r>
            <a:r>
              <a:rPr lang="en" sz="1800" u="sng">
                <a:highlight>
                  <a:srgbClr val="FFFF00"/>
                </a:highlight>
              </a:rPr>
              <a:t>towards</a:t>
            </a:r>
            <a:r>
              <a:rPr lang="en" sz="1800">
                <a:highlight>
                  <a:srgbClr val="FFFF00"/>
                </a:highlight>
              </a:rPr>
              <a:t> a more reality-based, natural view of your org</a:t>
            </a:r>
            <a:r>
              <a:rPr lang="en" sz="1800"/>
              <a:t> -- away from a clock-like (mechanistic) metaphor to a flock-like (biological) metaphor of your org.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4228602012_0_1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2" name="Google Shape;1682;g4228602012_0_12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also pay particular </a:t>
            </a:r>
            <a:r>
              <a:rPr lang="en" sz="1800" u="sng"/>
              <a:t>attention the the power of the </a:t>
            </a:r>
            <a:r>
              <a:rPr lang="en" sz="1800" b="1" u="sng"/>
              <a:t>alignment</a:t>
            </a:r>
            <a:r>
              <a:rPr lang="en" sz="1800"/>
              <a:t> among them.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Because this </a:t>
            </a:r>
            <a:r>
              <a:rPr lang="en" sz="1800" u="sng"/>
              <a:t>model relies on creating strong bonds between and among these functions.</a:t>
            </a:r>
            <a:endParaRPr sz="1800" u="sng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Of equal importance is </a:t>
            </a:r>
            <a:r>
              <a:rPr lang="en" sz="1800">
                <a:highlight>
                  <a:srgbClr val="FFFF00"/>
                </a:highlight>
              </a:rPr>
              <a:t>CULTURE which sits at the base</a:t>
            </a:r>
            <a:r>
              <a:rPr lang="en" sz="1800"/>
              <a:t> of these functions  --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you must focus efforts on building CULTURE around the four </a:t>
            </a:r>
            <a:r>
              <a:rPr lang="en" sz="1800">
                <a:highlight>
                  <a:srgbClr val="FFFF00"/>
                </a:highlight>
              </a:rPr>
              <a:t>VMCL functions -- the shared mental models that drive your organizational BEHAVIOR</a:t>
            </a:r>
            <a:endParaRPr sz="1800">
              <a:highlight>
                <a:srgbClr val="FFFF00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Let me share a bit more about each of these universal organizational functions: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41ed75555a_0_3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7" name="Google Shape;2207;g41ed75555a_0_34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Here they are..the simple rules. 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Note that there are four critical functions (read slide defs of VMCL)... 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also pay particular attention the the power of the </a:t>
            </a:r>
            <a:r>
              <a:rPr lang="en" b="1">
                <a:solidFill>
                  <a:schemeClr val="dk1"/>
                </a:solidFill>
              </a:rPr>
              <a:t>alignment</a:t>
            </a:r>
            <a:r>
              <a:rPr lang="en">
                <a:solidFill>
                  <a:schemeClr val="dk1"/>
                </a:solidFill>
              </a:rPr>
              <a:t> among them. You will see that this model relies on creating strong bonds between and among these functions.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At the base of these functions is building CULTURE around them…(read culture definition)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Let me share a bit more about each of these universal organizational functions: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41ed75555a_0_3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95" name="Google Shape;1695;g41ed75555a_0_34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Let’s get started.</a:t>
            </a:r>
            <a:endParaRPr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4228602012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4228602012_0_8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 things about Vision;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Depicts a desired future state;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Intrinsically motivating.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Short and Simple.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Measurable.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Lives in the hearts and minds...</a:t>
            </a:r>
            <a:endParaRPr sz="18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41ed75555a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41ed75555a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Over the last 10 years, Laura and I have spent time researching this question. We have found that systems thinking and systems and problems that people are dealing with are quite complex. </a:t>
            </a:r>
            <a:br>
              <a:rPr lang="en" sz="1400">
                <a:solidFill>
                  <a:schemeClr val="dk1"/>
                </a:solidFill>
              </a:rPr>
            </a:b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So, although all of the thinking can occur in your head,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it often needs to be laid bare </a:t>
            </a:r>
            <a:r>
              <a:rPr lang="en" sz="1400" b="1">
                <a:solidFill>
                  <a:schemeClr val="dk1"/>
                </a:solidFill>
              </a:rPr>
              <a:t>(captured)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it often needs to be shared and worked on together in groups;  </a:t>
            </a:r>
            <a:r>
              <a:rPr lang="en" sz="1400" b="1">
                <a:solidFill>
                  <a:schemeClr val="dk1"/>
                </a:solidFill>
              </a:rPr>
              <a:t>(communicated, collaboration)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and it often evolves over time. </a:t>
            </a:r>
            <a:r>
              <a:rPr lang="en" sz="1400" b="1">
                <a:solidFill>
                  <a:schemeClr val="dk1"/>
                </a:solidFill>
              </a:rPr>
              <a:t>(evolved)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41ed75555a_0_3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" name="Google Shape;1705;g41ed75555a_0_34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Two overarching things about Vision;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It is a </a:t>
            </a:r>
            <a:r>
              <a:rPr lang="en" sz="1800">
                <a:highlight>
                  <a:srgbClr val="FFFF00"/>
                </a:highlight>
              </a:rPr>
              <a:t>NATURAL</a:t>
            </a:r>
            <a:r>
              <a:rPr lang="en" sz="1800"/>
              <a:t> function of any organization whether or not it is purposefully designed or articulated.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It is a </a:t>
            </a:r>
            <a:r>
              <a:rPr lang="en" sz="1800">
                <a:highlight>
                  <a:srgbClr val="FFFF00"/>
                </a:highlight>
              </a:rPr>
              <a:t>CORE tenet of your culture</a:t>
            </a:r>
            <a:r>
              <a:rPr lang="en" sz="1800"/>
              <a:t> that MUST BE shared.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 other words, </a:t>
            </a:r>
            <a:r>
              <a:rPr lang="en" sz="1800" u="sng"/>
              <a:t>even in a system where no explicit vision has been stated - it will have a goal state - which is driven by its members… POSIWID</a:t>
            </a:r>
            <a:endParaRPr sz="1800" u="sng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41ed75555a_0_3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Google Shape;1710;g41ed75555a_0_34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Note also that an organization that has 2 (or more) visions…. is a </a:t>
            </a:r>
            <a:r>
              <a:rPr lang="en" sz="1800">
                <a:highlight>
                  <a:srgbClr val="FFFF00"/>
                </a:highlight>
              </a:rPr>
              <a:t>visonless</a:t>
            </a:r>
            <a:r>
              <a:rPr lang="en" sz="1800"/>
              <a:t> org…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 these two guys have individual vision, then the org vision is the combination of them -- which in effect, cancels out.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these guys will not get very far. 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41ed75555a_0_3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5" name="Google Shape;1715;g41ed75555a_0_34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 get these guys on board -- your vision must be </a:t>
            </a:r>
            <a:r>
              <a:rPr lang="en" sz="1800" i="0" u="none" strike="noStrike" cap="none"/>
              <a:t>simple</a:t>
            </a:r>
            <a:r>
              <a:rPr lang="en" sz="1800"/>
              <a:t> - it n</a:t>
            </a:r>
            <a:r>
              <a:rPr lang="en" sz="1800" i="0" u="none" strike="noStrike" cap="none"/>
              <a:t>eeds to pass the 9 year old test.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Look at these examples, (it’s not important to read them - just look at the SIZE) 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likely is it that you can get an entire organization to understand and know the Vision and Mission on the right?</a:t>
            </a:r>
            <a:endParaRPr sz="18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41ed75555a_0_3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41ed75555a_0_34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00"/>
                </a:highlight>
              </a:rPr>
              <a:t>Communicating</a:t>
            </a:r>
            <a:r>
              <a:rPr lang="en" sz="1800"/>
              <a:t> your vision is important, bc your </a:t>
            </a:r>
            <a:r>
              <a:rPr lang="en" sz="1800" u="sng"/>
              <a:t>vision affects your employees, and therefore, your organization</a:t>
            </a:r>
            <a:r>
              <a:rPr lang="en" sz="1800"/>
              <a:t>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worldwide </a:t>
            </a:r>
            <a:r>
              <a:rPr lang="en" sz="1800">
                <a:highlight>
                  <a:srgbClr val="FFFF00"/>
                </a:highlight>
              </a:rPr>
              <a:t>Gallup poll </a:t>
            </a:r>
            <a:r>
              <a:rPr lang="en" sz="1800"/>
              <a:t>that tracked levels of employee engagement reported that the </a:t>
            </a:r>
            <a:r>
              <a:rPr lang="en" sz="1800" u="sng"/>
              <a:t>disengaged employees outnumbered engaged employees by about 2 to 1. </a:t>
            </a:r>
            <a:endParaRPr sz="1800" u="sng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42b27cf5a8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42b27cf5a8_0_5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2014, Th</a:t>
            </a:r>
            <a:r>
              <a:rPr lang="en" sz="1800" i="1"/>
              <a:t>e Quality of Life @ Work </a:t>
            </a:r>
            <a:r>
              <a:rPr lang="en" sz="1800"/>
              <a:t>survey reported that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Employees who found meaning in their work were: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almost three times (2.8 ) more likely to stay with their company,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twice (2.2) as satisfied with their jobs, and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93% more engaged with their daily work.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authors concluded, “</a:t>
            </a:r>
            <a:r>
              <a:rPr lang="en" sz="1800" u="sng"/>
              <a:t>No single factor </a:t>
            </a:r>
            <a:r>
              <a:rPr lang="en" sz="1800"/>
              <a:t>in the study influences  people’s job satisfaction and likelihood to stay at an organization as much as... </a:t>
            </a:r>
            <a:r>
              <a:rPr lang="en" sz="1800">
                <a:highlight>
                  <a:srgbClr val="FFFF00"/>
                </a:highlight>
              </a:rPr>
              <a:t>finding a sense of meaning and purpose in their work</a:t>
            </a:r>
            <a:r>
              <a:rPr lang="en" sz="1800"/>
              <a:t>.”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4228602012_0_1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4228602012_0_1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data on the consequences of employee engagement show that  engaged employees are;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50% more productive,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33% more profitable,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responsible for 56% higher customer loyalty scores, and are associated with 44% higher retention rates.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These </a:t>
            </a:r>
            <a:r>
              <a:rPr lang="en" sz="1800">
                <a:highlight>
                  <a:srgbClr val="FFFF00"/>
                </a:highlight>
              </a:rPr>
              <a:t>factors combine to  produce significant long-term gains for any org. </a:t>
            </a:r>
            <a:endParaRPr sz="1800">
              <a:highlight>
                <a:srgbClr val="FFFF00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4228602012_0_1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47" name="Google Shape;1747;g4228602012_0_1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i="0" u="none" strike="noStrike" cap="none"/>
              <a:t>here’s </a:t>
            </a:r>
            <a:r>
              <a:rPr lang="en" sz="1800"/>
              <a:t>an example</a:t>
            </a:r>
            <a:r>
              <a:rPr lang="en" sz="1800" i="0" u="none" strike="noStrike" cap="none"/>
              <a:t> that makes </a:t>
            </a:r>
            <a:r>
              <a:rPr lang="en" sz="1800"/>
              <a:t>us laugh...</a:t>
            </a:r>
            <a:endParaRPr sz="1800" i="0" u="none" strike="noStrike" cap="none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is consistent with our own research that the concepts of V-M are confused across all types organizations… 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 this case, how is it that their Vision says “they will be,” and mission is that “they already are” how will that guide their work?</a:t>
            </a:r>
            <a:endParaRPr sz="1800" i="0" u="none" strike="noStrike" cap="none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4228602012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52" name="Google Shape;1752;g4228602012_0_6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4228602012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4228602012_0_6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in context of M litmus’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Done repeatedly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Brings about Vision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Explains who does what for whom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Clear, concise, easily understood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Measureable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Lives in hearts and minds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Mission moments are precious.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42b27cf5a8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42b27cf5a8_0_6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When you take a wider look at organization </a:t>
            </a:r>
            <a:r>
              <a:rPr lang="en" sz="1800" u="sng">
                <a:solidFill>
                  <a:schemeClr val="dk1"/>
                </a:solidFill>
              </a:rPr>
              <a:t>not as a noun</a:t>
            </a:r>
            <a:r>
              <a:rPr lang="en" sz="1800">
                <a:solidFill>
                  <a:schemeClr val="dk1"/>
                </a:solidFill>
              </a:rPr>
              <a:t>, but as a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verb</a:t>
            </a:r>
            <a:r>
              <a:rPr lang="en" sz="1800">
                <a:solidFill>
                  <a:schemeClr val="dk1"/>
                </a:solidFill>
              </a:rPr>
              <a:t>, across natural and social systems…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what we see is not a HUMAN based definition of mission but an existential feature of organization itself.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VMCL are FUNCTIONS of all forms of organization from organs to organism to organizations.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42b27cf5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42b27cf5a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 we have been talking a lot about </a:t>
            </a:r>
            <a:r>
              <a:rPr lang="en" sz="1800" u="sng"/>
              <a:t>ST at individual </a:t>
            </a:r>
            <a:r>
              <a:rPr lang="en" sz="1800"/>
              <a:t>level, now we’re gonna shift to </a:t>
            </a:r>
            <a:r>
              <a:rPr lang="en" sz="1800" u="sng"/>
              <a:t>ST at an organizational</a:t>
            </a:r>
            <a:r>
              <a:rPr lang="en" sz="1800"/>
              <a:t> level. </a:t>
            </a:r>
            <a:endParaRPr sz="18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41ed75555a_0_36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Most importantly a good mission statement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Explains who does what for whom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And when done repeatedly - leads to your vision…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few examples...</a:t>
            </a:r>
            <a:endParaRPr sz="1800"/>
          </a:p>
        </p:txBody>
      </p:sp>
      <p:sp>
        <p:nvSpPr>
          <p:cNvPr id="1809" name="Google Shape;1809;g41ed75555a_0_3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41ed75555a_0_35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V-M, </a:t>
            </a:r>
            <a:endParaRPr/>
          </a:p>
        </p:txBody>
      </p:sp>
      <p:sp>
        <p:nvSpPr>
          <p:cNvPr id="1828" name="Google Shape;1828;g41ed75555a_0_3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4228602012_0_1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5" name="Google Shape;1855;g4228602012_0_11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What 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he</a:t>
            </a:r>
            <a:r>
              <a:rPr lang="en"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understood is that </a:t>
            </a:r>
            <a:r>
              <a:rPr lang="en" sz="1800" b="0" i="0" u="sng" strike="noStrike" cap="none">
                <a:latin typeface="Helvetica Neue"/>
                <a:ea typeface="Helvetica Neue"/>
                <a:cs typeface="Helvetica Neue"/>
                <a:sym typeface="Helvetica Neue"/>
              </a:rPr>
              <a:t>systems thinking isn’t just something that generals do to get the big picture</a:t>
            </a:r>
            <a:r>
              <a:rPr lang="en"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, it’s something that all the agents (e.g., soldiers and commanders)</a:t>
            </a:r>
            <a:r>
              <a:rPr lang="en" sz="1800" b="0" i="0" u="none" strike="noStrike" cap="none"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do at every level</a:t>
            </a:r>
            <a:r>
              <a:rPr lang="en"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in the organization. </a:t>
            </a:r>
            <a:endParaRPr sz="18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He needed to help all the </a:t>
            </a:r>
            <a:r>
              <a:rPr lang="en" sz="1800" b="0" i="0" u="none" strike="noStrike" cap="none"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agents identify the simple rules that collectively led to the emergent properties they were all seeking.</a:t>
            </a:r>
            <a:r>
              <a:rPr lang="en"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8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41ed75555a_0_36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And, a good Mission is </a:t>
            </a:r>
            <a:r>
              <a:rPr lang="en" sz="1800">
                <a:highlight>
                  <a:srgbClr val="FFFF00"/>
                </a:highlight>
              </a:rPr>
              <a:t>Measurable</a:t>
            </a:r>
            <a:r>
              <a:rPr lang="en" sz="1800"/>
              <a:t>, note here how we could assess the degree of success we were having in our efforts.</a:t>
            </a:r>
            <a:endParaRPr sz="1800"/>
          </a:p>
        </p:txBody>
      </p:sp>
      <p:sp>
        <p:nvSpPr>
          <p:cNvPr id="1864" name="Google Shape;1864;g41ed75555a_0_3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41ed75555a_0_3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9" name="Google Shape;1869;g41ed75555a_0_36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Arial"/>
                <a:ea typeface="Arial"/>
                <a:cs typeface="Arial"/>
                <a:sym typeface="Arial"/>
              </a:rPr>
              <a:t>Another important rule of good Vision-Missions is that they don’t live </a:t>
            </a:r>
            <a:r>
              <a:rPr lang="en" sz="1800" b="1" i="0" u="none" strike="noStrike" cap="none">
                <a:latin typeface="Arial"/>
                <a:ea typeface="Arial"/>
                <a:cs typeface="Arial"/>
                <a:sym typeface="Arial"/>
              </a:rPr>
              <a:t>in frames and websites</a:t>
            </a:r>
            <a:r>
              <a:rPr lang="en" sz="1800" b="0" i="0" u="none" strike="noStrike" cap="none">
                <a:latin typeface="Arial"/>
                <a:ea typeface="Arial"/>
                <a:cs typeface="Arial"/>
                <a:sym typeface="Arial"/>
              </a:rPr>
              <a:t>, But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lang="en" sz="1800" b="0" i="0" u="none" strike="noStrike" cap="none">
                <a:latin typeface="Arial"/>
                <a:ea typeface="Arial"/>
                <a:cs typeface="Arial"/>
                <a:sym typeface="Arial"/>
              </a:rPr>
              <a:t>hearts and minds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of everyone in your organization:</a:t>
            </a:r>
            <a:endParaRPr sz="1800"/>
          </a:p>
          <a:p>
            <a:pPr marL="0" marR="0" lvl="0" indent="1190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5"/>
              <a:buFont typeface="Arial"/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41ed75555a_0_36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Mission Moments are precious, and EVERY interaction with a client or customer must be treated as so.. Bc if you do mission moments well = more, goes poorly = less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Ultimate feedback example is a restaurant… if that meal isn’t good, he’s not coming back...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/>
          </a:p>
        </p:txBody>
      </p:sp>
      <p:sp>
        <p:nvSpPr>
          <p:cNvPr id="1874" name="Google Shape;1874;g41ed75555a_0_3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41ed75555a_0_3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1" name="Google Shape;1881;g41ed75555a_0_37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41ed75555a_0_3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Google Shape;1886;g41ed75555a_0_37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Vision is what you SEE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Mission is what you DO 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Capacity is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state of readiness</a:t>
            </a:r>
            <a:r>
              <a:rPr lang="en">
                <a:solidFill>
                  <a:schemeClr val="dk1"/>
                </a:solidFill>
              </a:rPr>
              <a:t> that allows us to do our mission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It’s a SYSTEM of SYSTEMS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We MAP capacity to understand and better design our systems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We use LEARNING to expand our capacity.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41ed75555a_0_3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41ed75555a_0_37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It’s a SYSTEM of SYSTEMS tied to our mission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Systems that are NOT serving your mission should be questioned...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41ed75555a_0_3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Google Shape;1924;g41ed75555a_0_37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- When thinking about capacity...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Think about a capacital system in your org (a team, process or system)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Ask yourself how is each system providing capacity for mission?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Identify your mission moment and how can it’s success be measured?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42b27cf5a8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42b27cf5a8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1800"/>
              <a:buChar char="●"/>
            </a:pPr>
            <a:r>
              <a:rPr lang="en" sz="1800">
                <a:solidFill>
                  <a:srgbClr val="0096FF"/>
                </a:solidFill>
              </a:rPr>
              <a:t>Derek walked you through ST as a CAS with its simple DSRP rules, and that same CAS algorithm applies to leading adaptive organizations.. </a:t>
            </a:r>
            <a:endParaRPr sz="1800">
              <a:solidFill>
                <a:srgbClr val="0096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1800"/>
              <a:buChar char="●"/>
            </a:pPr>
            <a:r>
              <a:rPr lang="en" sz="1800">
                <a:solidFill>
                  <a:srgbClr val="0096FF"/>
                </a:solidFill>
              </a:rPr>
              <a:t>We call these four simple rules of orgs VMCL.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It’s important to note that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every</a:t>
            </a:r>
            <a:r>
              <a:rPr lang="en" sz="1800">
                <a:solidFill>
                  <a:schemeClr val="dk1"/>
                </a:solidFill>
              </a:rPr>
              <a:t> organization ---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your</a:t>
            </a:r>
            <a:r>
              <a:rPr lang="en" sz="1800">
                <a:solidFill>
                  <a:schemeClr val="dk1"/>
                </a:solidFill>
              </a:rPr>
              <a:t> organizations--- are CAS’s by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nature bc ALL human</a:t>
            </a:r>
            <a:r>
              <a:rPr lang="en" sz="1800">
                <a:solidFill>
                  <a:schemeClr val="dk1"/>
                </a:solidFill>
              </a:rPr>
              <a:t> organizations are complex adaptive systems (CAS).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You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don’t get to choose</a:t>
            </a:r>
            <a:r>
              <a:rPr lang="en" sz="1800">
                <a:solidFill>
                  <a:schemeClr val="dk1"/>
                </a:solidFill>
              </a:rPr>
              <a:t> whether or not it is. It just is. </a:t>
            </a:r>
            <a:endParaRPr sz="1800" u="sng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41ed75555a_0_3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1" name="Google Shape;1931;g41ed75555a_0_38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Organizational learning is what creates additional capacity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 organization's ability to learn, and translate that learning into action rapidly, is the ultimate competitive advantage.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and is the driver of an adaptive organization</a:t>
            </a:r>
            <a:endParaRPr sz="18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41ed75555a_0_3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6" name="Google Shape;1936;g41ed75555a_0_38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4228602012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4228602012_0_5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We harness the power of mental models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We train people to think, in order to learn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We constantly evolve our mental models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4228602012_0_1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8" name="Google Shape;1958;g4228602012_0_11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 do all of this to evolve our mental models to better align them with reality - which yields better results.</a:t>
            </a:r>
            <a:endParaRPr sz="18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4228602012_0_1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4228602012_0_11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So, that’s VMCL in a nutshell, but let’s not forget.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At the base of these functions is building CULTURE around them…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Shared mental models (VMCL) that drive organizational behavior...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Deming said, “Culture eats strategy.”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So, you have this thing which is totally important--maybe more important than strategy-- but its highly amorphous...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41ed75555a_0_4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41ed75555a_0_40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While you may have employees, customers, partners coming and going at various times and rates, the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culture of an  organization somehow persists. </a:t>
            </a:r>
            <a:endParaRPr sz="18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Where culture is concerned, </a:t>
            </a:r>
            <a:r>
              <a:rPr lang="en" sz="1800" u="sng">
                <a:solidFill>
                  <a:schemeClr val="dk1"/>
                </a:solidFill>
              </a:rPr>
              <a:t>success is always due to the sharing and diffusion of the mental models</a:t>
            </a:r>
            <a:r>
              <a:rPr lang="en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If you can </a:t>
            </a:r>
            <a:r>
              <a:rPr lang="en" sz="1800" u="sng">
                <a:solidFill>
                  <a:schemeClr val="dk1"/>
                </a:solidFill>
              </a:rPr>
              <a:t>harness culture, </a:t>
            </a:r>
            <a:r>
              <a:rPr lang="en" sz="1800">
                <a:solidFill>
                  <a:schemeClr val="dk1"/>
                </a:solidFill>
              </a:rPr>
              <a:t>then you can truly harness the power of VMCL. And, if you don’t, then you have a few well written statements and a couple of maps. </a:t>
            </a:r>
            <a:endParaRPr sz="18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41ed75555a_0_3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41ed75555a_0_34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the book, we offer a checklist for creating your own VMCL...</a:t>
            </a:r>
            <a:endParaRPr sz="18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41ed75555a_0_4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41ed75555a_0_44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41ed75555a_0_36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example of a powerful, short Vision and Mission that transformed My Fitness Pal.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Laura and I hosted their executive team a few years ago,as they were facing enormous growth (they have since been purchased by under armour) and they needed to coalesce their team and the entire organization around a shared, motivating Vision &amp; Mission.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a couple of days, it turned out that the thing that bothered the Execs the most, was that it was very difficult for people to live healthfully….</a:t>
            </a:r>
            <a:endParaRPr/>
          </a:p>
        </p:txBody>
      </p:sp>
      <p:sp>
        <p:nvSpPr>
          <p:cNvPr id="2218" name="Google Shape;2218;g41ed75555a_0_3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41ed75555a_0_3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4" name="Google Shape;2224;g41ed75555a_0_36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and Mission are mental models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 here’s an illustration of the meaning of their Vision-Mission that was built at our offsite.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should notice is that articulating the underlying structure of each piece of the Vision and Mission leads to a SHARED and DEEP understanding among ALL members of the organization.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that clarity of meaning that energizes and focuses all of your systems (human and otherwise) in the right direction to maximize the desired impact you seek.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4228602012_0_1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1" name="Google Shape;1551;g4228602012_0_10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Gill Sans"/>
                <a:ea typeface="Gill Sans"/>
                <a:cs typeface="Gill Sans"/>
                <a:sym typeface="Gill Sans"/>
              </a:rPr>
              <a:t>..we get the</a:t>
            </a:r>
            <a:r>
              <a:rPr lang="en" sz="2400"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 results</a:t>
            </a:r>
            <a:r>
              <a:rPr lang="en" sz="2400">
                <a:latin typeface="Gill Sans"/>
                <a:ea typeface="Gill Sans"/>
                <a:cs typeface="Gill Sans"/>
                <a:sym typeface="Gill Sans"/>
              </a:rPr>
              <a:t>...</a:t>
            </a:r>
            <a:r>
              <a:rPr lang="en" sz="2400" u="sng">
                <a:latin typeface="Gill Sans"/>
                <a:ea typeface="Gill Sans"/>
                <a:cs typeface="Gill Sans"/>
                <a:sym typeface="Gill Sans"/>
              </a:rPr>
              <a:t>Then we start to question</a:t>
            </a:r>
            <a:r>
              <a:rPr lang="en" sz="2400">
                <a:latin typeface="Gill Sans"/>
                <a:ea typeface="Gill Sans"/>
                <a:cs typeface="Gill Sans"/>
                <a:sym typeface="Gill Sans"/>
              </a:rPr>
              <a:t>… our faulty mental models about our organization.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Gill Sans"/>
                <a:ea typeface="Gill Sans"/>
                <a:cs typeface="Gill Sans"/>
                <a:sym typeface="Gill Sans"/>
              </a:rPr>
              <a:t>Let’s look at these a bit more in depth...</a:t>
            </a:r>
            <a:endParaRPr sz="2400" b="0" i="0" u="none" strike="noStrike" cap="none"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42b27cf5a8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42b27cf5a8_0_3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what we will review covers two books, and two semester long graduate courses.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41ed75555a_0_3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72" name="Google Shape;1572;g41ed75555a_0_320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"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Planning- </a:t>
            </a:r>
            <a:endParaRPr sz="1800"/>
          </a:p>
          <a:p>
            <a:pPr marL="457200" marR="0" lvl="0" indent="-3429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"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We like to plan, we have strat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egic plans, </a:t>
            </a:r>
            <a:r>
              <a:rPr lang="en"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10yr plans, 5 year plans. 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Quarterly</a:t>
            </a:r>
            <a:r>
              <a:rPr lang="en"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goals, 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 and many more. </a:t>
            </a:r>
            <a:endParaRPr sz="1800"/>
          </a:p>
          <a:p>
            <a:pPr marL="457200" marR="0" lvl="0" indent="-3429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"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But </a:t>
            </a:r>
            <a:r>
              <a:rPr lang="en" sz="1800" b="0" i="0" u="none" strike="noStrike" cap="none"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we need to think differently</a:t>
            </a:r>
            <a:r>
              <a:rPr lang="en"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about planning </a:t>
            </a:r>
            <a:r>
              <a:rPr lang="en" sz="1800" u="sng">
                <a:latin typeface="Helvetica Neue"/>
                <a:ea typeface="Helvetica Neue"/>
                <a:cs typeface="Helvetica Neue"/>
                <a:sym typeface="Helvetica Neue"/>
              </a:rPr>
              <a:t>bc what we plan for is often not what happens.</a:t>
            </a:r>
            <a:endParaRPr sz="1800" u="sng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41ed75555a_0_3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41ed75555a_0_32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Over the years, </a:t>
            </a:r>
            <a:r>
              <a:rPr lang="en" sz="1800" u="sng">
                <a:highlight>
                  <a:srgbClr val="FFFF00"/>
                </a:highlight>
              </a:rPr>
              <a:t>as complexity increases in a vuca world</a:t>
            </a:r>
            <a:r>
              <a:rPr lang="en" sz="1800"/>
              <a:t>, the horizon for “planning” has shrunk substantially from 10 years to 5 to 3 to one or less. Or quarterly...</a:t>
            </a:r>
            <a:endParaRPr sz="18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41ed75555a_0_3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84" name="Google Shape;1584;g41ed75555a_0_32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We </a:t>
            </a:r>
            <a:r>
              <a:rPr lang="en" sz="2200" u="sng">
                <a:latin typeface="Helvetica Neue"/>
                <a:ea typeface="Helvetica Neue"/>
                <a:cs typeface="Helvetica Neue"/>
                <a:sym typeface="Helvetica Neue"/>
              </a:rPr>
              <a:t>like to feel in command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and the simplicity of this mental model </a:t>
            </a:r>
            <a:r>
              <a:rPr lang="en" sz="2200"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comforts us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We like the idea that command - as a function- simply, </a:t>
            </a:r>
            <a:r>
              <a:rPr lang="en" sz="2200" u="sng">
                <a:latin typeface="Helvetica Neue"/>
                <a:ea typeface="Helvetica Neue"/>
                <a:cs typeface="Helvetica Neue"/>
                <a:sym typeface="Helvetica Neue"/>
              </a:rPr>
              <a:t>trickles down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and is </a:t>
            </a:r>
            <a:r>
              <a:rPr lang="en" sz="2200" u="sng">
                <a:latin typeface="Helvetica Neue"/>
                <a:ea typeface="Helvetica Neue"/>
                <a:cs typeface="Helvetica Neue"/>
                <a:sym typeface="Helvetica Neue"/>
              </a:rPr>
              <a:t>executed optimally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41ed75555a_0_32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Funny slide, but the real point is </a:t>
            </a:r>
            <a:r>
              <a:rPr lang="en" sz="1800">
                <a:highlight>
                  <a:srgbClr val="FFFF00"/>
                </a:highlight>
              </a:rPr>
              <a:t>there are networks formal and informal relationships in orgs</a:t>
            </a:r>
            <a:r>
              <a:rPr lang="en" sz="1800"/>
              <a:t>, that don’t adhere to a hierarchical tree.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And we will get further </a:t>
            </a:r>
            <a:r>
              <a:rPr lang="en" sz="1800" u="sng"/>
              <a:t>if we know this -- and act on this reality.</a:t>
            </a:r>
            <a:endParaRPr sz="1800" u="sng"/>
          </a:p>
        </p:txBody>
      </p:sp>
      <p:sp>
        <p:nvSpPr>
          <p:cNvPr id="1590" name="Google Shape;1590;g41ed75555a_0_3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0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10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08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3" name="Google Shape;443;p108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4" name="Google Shape;444;p10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09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7" name="Google Shape;447;p10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10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10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1" name="Google Shape;451;p110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2" name="Google Shape;452;p110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3" name="Google Shape;453;p1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11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6" name="Google Shape;456;p1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12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9" name="Google Shape;459;p112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0" name="Google Shape;460;p1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1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TITLE_AND_BODY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14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15"/>
          <p:cNvSpPr>
            <a:spLocks noGrp="1"/>
          </p:cNvSpPr>
          <p:nvPr>
            <p:ph type="pic" idx="2"/>
          </p:nvPr>
        </p:nvSpPr>
        <p:spPr>
          <a:xfrm>
            <a:off x="4723804" y="1830586"/>
            <a:ext cx="3750600" cy="44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25" tIns="69825" rIns="69825" bIns="69825" anchor="t" anchorCtr="0">
            <a:noAutofit/>
          </a:bodyPr>
          <a:lstStyle>
            <a:lvl1pPr marL="1778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165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76300" marR="0" lvl="2" indent="-171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9200" marR="0" lvl="3" indent="-165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74800" marR="0" lvl="4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17700" marR="0" lvl="5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73300" marR="0" lvl="6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16200" marR="0" lvl="7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71800" marR="0" lvl="8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7" name="Google Shape;467;p11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>
            <a:endParaRPr/>
          </a:p>
        </p:txBody>
      </p:sp>
      <p:sp>
        <p:nvSpPr>
          <p:cNvPr id="468" name="Google Shape;468;p115"/>
          <p:cNvSpPr txBox="1">
            <a:spLocks noGrp="1"/>
          </p:cNvSpPr>
          <p:nvPr>
            <p:ph type="body" idx="1"/>
          </p:nvPr>
        </p:nvSpPr>
        <p:spPr>
          <a:xfrm>
            <a:off x="669727" y="1830586"/>
            <a:ext cx="3750600" cy="44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9" name="Google Shape;469;p11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25" tIns="34925" rIns="69825" bIns="34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16"/>
          <p:cNvSpPr txBox="1">
            <a:spLocks noGrp="1"/>
          </p:cNvSpPr>
          <p:nvPr>
            <p:ph type="body" idx="1"/>
          </p:nvPr>
        </p:nvSpPr>
        <p:spPr>
          <a:xfrm>
            <a:off x="1812725" y="4473773"/>
            <a:ext cx="551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472" name="Google Shape;472;p116"/>
          <p:cNvSpPr txBox="1">
            <a:spLocks noGrp="1"/>
          </p:cNvSpPr>
          <p:nvPr>
            <p:ph type="body" idx="2"/>
          </p:nvPr>
        </p:nvSpPr>
        <p:spPr>
          <a:xfrm>
            <a:off x="1812725" y="3000375"/>
            <a:ext cx="55185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Source Code Pro"/>
              <a:buNone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473" name="Google Shape;473;p116"/>
          <p:cNvSpPr txBox="1">
            <a:spLocks noGrp="1"/>
          </p:cNvSpPr>
          <p:nvPr>
            <p:ph type="sldNum" idx="12"/>
          </p:nvPr>
        </p:nvSpPr>
        <p:spPr>
          <a:xfrm>
            <a:off x="4471962" y="6505277"/>
            <a:ext cx="1935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275" tIns="27275" rIns="27275" bIns="272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2">
  <p:cSld name="TITLE_AND_BODY_2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17"/>
          <p:cNvSpPr txBox="1">
            <a:spLocks noGrp="1"/>
          </p:cNvSpPr>
          <p:nvPr>
            <p:ph type="sldNum" idx="12"/>
          </p:nvPr>
        </p:nvSpPr>
        <p:spPr>
          <a:xfrm>
            <a:off x="8684348" y="6256524"/>
            <a:ext cx="336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75" tIns="93075" rIns="93075" bIns="930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Source Code Pro"/>
              <a:buNone/>
              <a:defRPr sz="10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Source Code Pro"/>
              <a:buNone/>
              <a:defRPr sz="10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Source Code Pro"/>
              <a:buNone/>
              <a:defRPr sz="10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Source Code Pro"/>
              <a:buNone/>
              <a:defRPr sz="10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Source Code Pro"/>
              <a:buNone/>
              <a:defRPr sz="10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Source Code Pro"/>
              <a:buNone/>
              <a:defRPr sz="10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Source Code Pro"/>
              <a:buNone/>
              <a:defRPr sz="10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Source Code Pro"/>
              <a:buNone/>
              <a:defRPr sz="10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Source Code Pro"/>
              <a:buNone/>
              <a:defRPr sz="10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Subtitle">
  <p:cSld name="Title &amp; Subtitle 2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18"/>
          <p:cNvSpPr txBox="1">
            <a:spLocks noGrp="1"/>
          </p:cNvSpPr>
          <p:nvPr>
            <p:ph type="title"/>
          </p:nvPr>
        </p:nvSpPr>
        <p:spPr>
          <a:xfrm>
            <a:off x="1812725" y="1151928"/>
            <a:ext cx="5518500" cy="23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5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0" i="0" u="none" strike="noStrike" cap="non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0" i="0" u="none" strike="noStrike" cap="non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0" i="0" u="none" strike="noStrike" cap="non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0" i="0" u="none" strike="noStrike" cap="non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0" i="0" u="none" strike="noStrike" cap="non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0" i="0" u="none" strike="noStrike" cap="non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0" i="0" u="none" strike="noStrike" cap="non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0" i="0" u="none" strike="noStrike" cap="non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78" name="Google Shape;478;p118"/>
          <p:cNvSpPr txBox="1">
            <a:spLocks noGrp="1"/>
          </p:cNvSpPr>
          <p:nvPr>
            <p:ph type="body" idx="1"/>
          </p:nvPr>
        </p:nvSpPr>
        <p:spPr>
          <a:xfrm>
            <a:off x="1812725" y="3536155"/>
            <a:ext cx="55185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479" name="Google Shape;479;p118"/>
          <p:cNvSpPr txBox="1">
            <a:spLocks noGrp="1"/>
          </p:cNvSpPr>
          <p:nvPr>
            <p:ph type="sldNum" idx="12"/>
          </p:nvPr>
        </p:nvSpPr>
        <p:spPr>
          <a:xfrm>
            <a:off x="4478363" y="6509740"/>
            <a:ext cx="1806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275" tIns="27275" rIns="27275" bIns="272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bin"/>
              <a:buNone/>
              <a:defRPr sz="9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bin"/>
              <a:buNone/>
              <a:defRPr sz="9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bin"/>
              <a:buNone/>
              <a:defRPr sz="9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bin"/>
              <a:buNone/>
              <a:defRPr sz="9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bin"/>
              <a:buNone/>
              <a:defRPr sz="9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bin"/>
              <a:buNone/>
              <a:defRPr sz="9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bin"/>
              <a:buNone/>
              <a:defRPr sz="9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bin"/>
              <a:buNone/>
              <a:defRPr sz="9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bin"/>
              <a:buNone/>
              <a:defRPr sz="9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 1">
  <p:cSld name="Caption 2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19"/>
          <p:cNvSpPr txBox="1">
            <a:spLocks noGrp="1"/>
          </p:cNvSpPr>
          <p:nvPr>
            <p:ph type="body" idx="1"/>
          </p:nvPr>
        </p:nvSpPr>
        <p:spPr>
          <a:xfrm>
            <a:off x="311698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100"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100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2100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2100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100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482" name="Google Shape;482;p119"/>
          <p:cNvSpPr txBox="1">
            <a:spLocks noGrp="1"/>
          </p:cNvSpPr>
          <p:nvPr>
            <p:ph type="sldNum" idx="12"/>
          </p:nvPr>
        </p:nvSpPr>
        <p:spPr>
          <a:xfrm>
            <a:off x="8684348" y="6256524"/>
            <a:ext cx="336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75" tIns="93075" rIns="93075" bIns="930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Source Code Pro"/>
              <a:buNone/>
              <a:defRPr sz="10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Source Code Pro"/>
              <a:buNone/>
              <a:defRPr sz="10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Source Code Pro"/>
              <a:buNone/>
              <a:defRPr sz="10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Source Code Pro"/>
              <a:buNone/>
              <a:defRPr sz="10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Source Code Pro"/>
              <a:buNone/>
              <a:defRPr sz="10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Source Code Pro"/>
              <a:buNone/>
              <a:defRPr sz="10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Source Code Pro"/>
              <a:buNone/>
              <a:defRPr sz="10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Source Code Pro"/>
              <a:buNone/>
              <a:defRPr sz="10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Source Code Pro"/>
              <a:buNone/>
              <a:defRPr sz="10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Subtitle 1">
  <p:cSld name="Title &amp; Subtitle 3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20"/>
          <p:cNvSpPr txBox="1">
            <a:spLocks noGrp="1"/>
          </p:cNvSpPr>
          <p:nvPr>
            <p:ph type="title"/>
          </p:nvPr>
        </p:nvSpPr>
        <p:spPr>
          <a:xfrm>
            <a:off x="1812725" y="1151928"/>
            <a:ext cx="5518500" cy="23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0" i="0" u="none" strike="noStrike" cap="non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0" i="0" u="none" strike="noStrike" cap="non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0" i="0" u="none" strike="noStrike" cap="non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0" i="0" u="none" strike="noStrike" cap="non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0" i="0" u="none" strike="noStrike" cap="non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0" i="0" u="none" strike="noStrike" cap="non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0" i="0" u="none" strike="noStrike" cap="non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0" i="0" u="none" strike="noStrike" cap="non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85" name="Google Shape;485;p120"/>
          <p:cNvSpPr txBox="1">
            <a:spLocks noGrp="1"/>
          </p:cNvSpPr>
          <p:nvPr>
            <p:ph type="body" idx="1"/>
          </p:nvPr>
        </p:nvSpPr>
        <p:spPr>
          <a:xfrm>
            <a:off x="1812725" y="3536155"/>
            <a:ext cx="55185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486" name="Google Shape;486;p120"/>
          <p:cNvSpPr txBox="1">
            <a:spLocks noGrp="1"/>
          </p:cNvSpPr>
          <p:nvPr>
            <p:ph type="sldNum" idx="12"/>
          </p:nvPr>
        </p:nvSpPr>
        <p:spPr>
          <a:xfrm>
            <a:off x="4471962" y="6505277"/>
            <a:ext cx="1935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275" tIns="27275" rIns="27275" bIns="272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21"/>
          <p:cNvSpPr txBox="1">
            <a:spLocks noGrp="1"/>
          </p:cNvSpPr>
          <p:nvPr>
            <p:ph type="title"/>
          </p:nvPr>
        </p:nvSpPr>
        <p:spPr>
          <a:xfrm>
            <a:off x="311707" y="1601825"/>
            <a:ext cx="8520600" cy="20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6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9" name="Google Shape;489;p121"/>
          <p:cNvSpPr txBox="1">
            <a:spLocks noGrp="1"/>
          </p:cNvSpPr>
          <p:nvPr>
            <p:ph type="body" idx="1"/>
          </p:nvPr>
        </p:nvSpPr>
        <p:spPr>
          <a:xfrm>
            <a:off x="311700" y="3691375"/>
            <a:ext cx="85206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3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3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3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3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0" name="Google Shape;490;p121"/>
          <p:cNvSpPr txBox="1">
            <a:spLocks noGrp="1"/>
          </p:cNvSpPr>
          <p:nvPr>
            <p:ph type="sldNum" idx="12"/>
          </p:nvPr>
        </p:nvSpPr>
        <p:spPr>
          <a:xfrm>
            <a:off x="8650592" y="5534708"/>
            <a:ext cx="370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Bullets">
  <p:cSld name="Title &amp; Bullets">
    <p:bg>
      <p:bgPr>
        <a:solidFill>
          <a:srgbClr val="000000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22"/>
          <p:cNvSpPr txBox="1">
            <a:spLocks noGrp="1"/>
          </p:cNvSpPr>
          <p:nvPr>
            <p:ph type="title"/>
          </p:nvPr>
        </p:nvSpPr>
        <p:spPr>
          <a:xfrm>
            <a:off x="892967" y="178592"/>
            <a:ext cx="73581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55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0" i="0" u="none" strike="noStrike" cap="non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0" i="0" u="none" strike="noStrike" cap="non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0" i="0" u="none" strike="noStrike" cap="non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0" i="0" u="none" strike="noStrike" cap="non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0" i="0" u="none" strike="noStrike" cap="non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0" i="0" u="none" strike="noStrike" cap="non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0" i="0" u="none" strike="noStrike" cap="non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0" i="0" u="none" strike="noStrike" cap="non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93" name="Google Shape;493;p122"/>
          <p:cNvSpPr txBox="1">
            <a:spLocks noGrp="1"/>
          </p:cNvSpPr>
          <p:nvPr>
            <p:ph type="body" idx="1"/>
          </p:nvPr>
        </p:nvSpPr>
        <p:spPr>
          <a:xfrm>
            <a:off x="892967" y="1946671"/>
            <a:ext cx="7358100" cy="4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28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28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28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28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28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800" b="0" i="0" u="none" strike="noStrike" cap="none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494" name="Google Shape;494;p122"/>
          <p:cNvSpPr txBox="1">
            <a:spLocks noGrp="1"/>
          </p:cNvSpPr>
          <p:nvPr>
            <p:ph type="sldNum" idx="12"/>
          </p:nvPr>
        </p:nvSpPr>
        <p:spPr>
          <a:xfrm>
            <a:off x="4443726" y="6509740"/>
            <a:ext cx="247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350" tIns="33350" rIns="33350" bIns="333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bin"/>
              <a:buNone/>
              <a:defRPr sz="12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bin"/>
              <a:buNone/>
              <a:defRPr sz="12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bin"/>
              <a:buNone/>
              <a:defRPr sz="12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bin"/>
              <a:buNone/>
              <a:defRPr sz="12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bin"/>
              <a:buNone/>
              <a:defRPr sz="12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bin"/>
              <a:buNone/>
              <a:defRPr sz="12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bin"/>
              <a:buNone/>
              <a:defRPr sz="12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bin"/>
              <a:buNone/>
              <a:defRPr sz="12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bin"/>
              <a:buNone/>
              <a:defRPr sz="12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0" name="Google Shape;500;p124"/>
          <p:cNvCxnSpPr/>
          <p:nvPr/>
        </p:nvCxnSpPr>
        <p:spPr>
          <a:xfrm>
            <a:off x="4278300" y="3668217"/>
            <a:ext cx="5877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1" name="Google Shape;501;p124"/>
          <p:cNvSpPr txBox="1">
            <a:spLocks noGrp="1"/>
          </p:cNvSpPr>
          <p:nvPr>
            <p:ph type="ctrTitle"/>
          </p:nvPr>
        </p:nvSpPr>
        <p:spPr>
          <a:xfrm>
            <a:off x="311700" y="794633"/>
            <a:ext cx="8520600" cy="2610300"/>
          </a:xfrm>
          <a:prstGeom prst="rect">
            <a:avLst/>
          </a:prstGeom>
        </p:spPr>
        <p:txBody>
          <a:bodyPr spcFirstLastPara="1" wrap="square" lIns="101575" tIns="101575" rIns="101575" bIns="1015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02" name="Google Shape;502;p124"/>
          <p:cNvSpPr txBox="1">
            <a:spLocks noGrp="1"/>
          </p:cNvSpPr>
          <p:nvPr>
            <p:ph type="subTitle" idx="1"/>
          </p:nvPr>
        </p:nvSpPr>
        <p:spPr>
          <a:xfrm>
            <a:off x="311700" y="4221097"/>
            <a:ext cx="8520600" cy="9780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503" name="Google Shape;503;p12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4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25"/>
          <p:cNvSpPr txBox="1">
            <a:spLocks noGrp="1"/>
          </p:cNvSpPr>
          <p:nvPr>
            <p:ph type="title"/>
          </p:nvPr>
        </p:nvSpPr>
        <p:spPr>
          <a:xfrm>
            <a:off x="311700" y="3307400"/>
            <a:ext cx="8114400" cy="3261300"/>
          </a:xfrm>
          <a:prstGeom prst="rect">
            <a:avLst/>
          </a:prstGeom>
        </p:spPr>
        <p:txBody>
          <a:bodyPr spcFirstLastPara="1" wrap="square" lIns="101575" tIns="101575" rIns="101575" bIns="1015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6" name="Google Shape;506;p12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4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2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12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2385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800"/>
              </a:spcBef>
              <a:spcAft>
                <a:spcPts val="18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10" name="Google Shape;510;p12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4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2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12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800"/>
              </a:spcBef>
              <a:spcAft>
                <a:spcPts val="18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514" name="Google Shape;514;p127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800"/>
              </a:spcBef>
              <a:spcAft>
                <a:spcPts val="18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515" name="Google Shape;515;p12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4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4278300" y="3668217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311700" y="794633"/>
            <a:ext cx="8520600" cy="2610300"/>
          </a:xfrm>
          <a:prstGeom prst="rect">
            <a:avLst/>
          </a:prstGeom>
        </p:spPr>
        <p:txBody>
          <a:bodyPr spcFirstLastPara="1" wrap="square" lIns="101575" tIns="101575" rIns="101575" bIns="1015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11700" y="4221097"/>
            <a:ext cx="8520600" cy="9780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2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12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4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29"/>
          <p:cNvSpPr txBox="1">
            <a:spLocks noGrp="1"/>
          </p:cNvSpPr>
          <p:nvPr>
            <p:ph type="title"/>
          </p:nvPr>
        </p:nvSpPr>
        <p:spPr>
          <a:xfrm>
            <a:off x="311700" y="842400"/>
            <a:ext cx="2808000" cy="1007700"/>
          </a:xfrm>
          <a:prstGeom prst="rect">
            <a:avLst/>
          </a:prstGeom>
        </p:spPr>
        <p:txBody>
          <a:bodyPr spcFirstLastPara="1" wrap="square" lIns="101575" tIns="101575" rIns="101575" bIns="1015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521" name="Google Shape;521;p129"/>
          <p:cNvSpPr txBox="1">
            <a:spLocks noGrp="1"/>
          </p:cNvSpPr>
          <p:nvPr>
            <p:ph type="body" idx="1"/>
          </p:nvPr>
        </p:nvSpPr>
        <p:spPr>
          <a:xfrm>
            <a:off x="311700" y="1987833"/>
            <a:ext cx="2808000" cy="41040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800"/>
              </a:spcBef>
              <a:spcAft>
                <a:spcPts val="18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522" name="Google Shape;522;p12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4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30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83800" cy="54543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5" name="Google Shape;525;p13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4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31"/>
          <p:cNvSpPr/>
          <p:nvPr/>
        </p:nvSpPr>
        <p:spPr>
          <a:xfrm>
            <a:off x="4572000" y="133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8" name="Google Shape;528;p131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9" name="Google Shape;529;p131"/>
          <p:cNvSpPr txBox="1">
            <a:spLocks noGrp="1"/>
          </p:cNvSpPr>
          <p:nvPr>
            <p:ph type="title"/>
          </p:nvPr>
        </p:nvSpPr>
        <p:spPr>
          <a:xfrm>
            <a:off x="265500" y="1834132"/>
            <a:ext cx="4045200" cy="2069400"/>
          </a:xfrm>
          <a:prstGeom prst="rect">
            <a:avLst/>
          </a:prstGeom>
        </p:spPr>
        <p:txBody>
          <a:bodyPr spcFirstLastPara="1" wrap="square" lIns="101575" tIns="101575" rIns="101575" bIns="1015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30" name="Google Shape;530;p131"/>
          <p:cNvSpPr txBox="1">
            <a:spLocks noGrp="1"/>
          </p:cNvSpPr>
          <p:nvPr>
            <p:ph type="subTitle" idx="1"/>
          </p:nvPr>
        </p:nvSpPr>
        <p:spPr>
          <a:xfrm>
            <a:off x="265500" y="3974834"/>
            <a:ext cx="4045200" cy="17940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31" name="Google Shape;531;p131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marL="914400" lvl="1" indent="-323850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 rtl="0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2" name="Google Shape;532;p13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4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32"/>
          <p:cNvSpPr txBox="1">
            <a:spLocks noGrp="1"/>
          </p:cNvSpPr>
          <p:nvPr>
            <p:ph type="body" idx="1"/>
          </p:nvPr>
        </p:nvSpPr>
        <p:spPr>
          <a:xfrm>
            <a:off x="319500" y="5644967"/>
            <a:ext cx="5998800" cy="7986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535" name="Google Shape;535;p13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4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3"/>
          <p:cNvSpPr txBox="1">
            <a:spLocks noGrp="1"/>
          </p:cNvSpPr>
          <p:nvPr>
            <p:ph type="title" hasCustomPrompt="1"/>
          </p:nvPr>
        </p:nvSpPr>
        <p:spPr>
          <a:xfrm>
            <a:off x="311700" y="1557233"/>
            <a:ext cx="8520600" cy="26400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8" name="Google Shape;538;p133"/>
          <p:cNvSpPr txBox="1">
            <a:spLocks noGrp="1"/>
          </p:cNvSpPr>
          <p:nvPr>
            <p:ph type="body" idx="1"/>
          </p:nvPr>
        </p:nvSpPr>
        <p:spPr>
          <a:xfrm>
            <a:off x="311700" y="4299000"/>
            <a:ext cx="8520600" cy="14289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lvl="0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ctr" rtl="0">
              <a:spcBef>
                <a:spcPts val="1800"/>
              </a:spcBef>
              <a:spcAft>
                <a:spcPts val="18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39" name="Google Shape;539;p13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4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3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4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1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35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100" cy="23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4" name="Google Shape;544;p135"/>
          <p:cNvSpPr txBox="1">
            <a:spLocks noGrp="1"/>
          </p:cNvSpPr>
          <p:nvPr>
            <p:ph type="body" idx="1"/>
          </p:nvPr>
        </p:nvSpPr>
        <p:spPr>
          <a:xfrm>
            <a:off x="892969" y="3536156"/>
            <a:ext cx="73581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5" name="Google Shape;545;p135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TITLE_AND_BODY_1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36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37"/>
          <p:cNvSpPr txBox="1">
            <a:spLocks noGrp="1"/>
          </p:cNvSpPr>
          <p:nvPr>
            <p:ph type="title"/>
          </p:nvPr>
        </p:nvSpPr>
        <p:spPr>
          <a:xfrm>
            <a:off x="892969" y="2268141"/>
            <a:ext cx="7358100" cy="23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0" name="Google Shape;550;p137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11700" y="3307400"/>
            <a:ext cx="8114400" cy="3261300"/>
          </a:xfrm>
          <a:prstGeom prst="rect">
            <a:avLst/>
          </a:prstGeom>
        </p:spPr>
        <p:txBody>
          <a:bodyPr spcFirstLastPara="1" wrap="square" lIns="101575" tIns="101575" rIns="101575" bIns="1015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000000"/>
        </a:solid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38"/>
          <p:cNvSpPr txBox="1">
            <a:spLocks noGrp="1"/>
          </p:cNvSpPr>
          <p:nvPr>
            <p:ph type="body" idx="1"/>
          </p:nvPr>
        </p:nvSpPr>
        <p:spPr>
          <a:xfrm>
            <a:off x="892969" y="4473773"/>
            <a:ext cx="73581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17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3" name="Google Shape;553;p138"/>
          <p:cNvSpPr txBox="1">
            <a:spLocks noGrp="1"/>
          </p:cNvSpPr>
          <p:nvPr>
            <p:ph type="body" idx="2"/>
          </p:nvPr>
        </p:nvSpPr>
        <p:spPr>
          <a:xfrm>
            <a:off x="892969" y="3000375"/>
            <a:ext cx="7358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4" name="Google Shape;554;p138"/>
          <p:cNvSpPr txBox="1">
            <a:spLocks noGrp="1"/>
          </p:cNvSpPr>
          <p:nvPr>
            <p:ph type="sldNum" idx="12"/>
          </p:nvPr>
        </p:nvSpPr>
        <p:spPr>
          <a:xfrm>
            <a:off x="4437983" y="6509742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39"/>
          <p:cNvSpPr txBox="1">
            <a:spLocks noGrp="1"/>
          </p:cNvSpPr>
          <p:nvPr>
            <p:ph type="title"/>
          </p:nvPr>
        </p:nvSpPr>
        <p:spPr>
          <a:xfrm>
            <a:off x="311707" y="16018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6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7" name="Google Shape;557;p139"/>
          <p:cNvSpPr txBox="1">
            <a:spLocks noGrp="1"/>
          </p:cNvSpPr>
          <p:nvPr>
            <p:ph type="body" idx="1"/>
          </p:nvPr>
        </p:nvSpPr>
        <p:spPr>
          <a:xfrm>
            <a:off x="311700" y="3691375"/>
            <a:ext cx="85206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8" name="Google Shape;558;p139"/>
          <p:cNvSpPr txBox="1">
            <a:spLocks noGrp="1"/>
          </p:cNvSpPr>
          <p:nvPr>
            <p:ph type="sldNum" idx="12"/>
          </p:nvPr>
        </p:nvSpPr>
        <p:spPr>
          <a:xfrm>
            <a:off x="8650592" y="5534708"/>
            <a:ext cx="370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40"/>
          <p:cNvSpPr txBox="1">
            <a:spLocks noGrp="1"/>
          </p:cNvSpPr>
          <p:nvPr>
            <p:ph type="title"/>
          </p:nvPr>
        </p:nvSpPr>
        <p:spPr>
          <a:xfrm>
            <a:off x="669727" y="312539"/>
            <a:ext cx="7804500" cy="15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1" name="Google Shape;561;p140"/>
          <p:cNvSpPr txBox="1">
            <a:spLocks noGrp="1"/>
          </p:cNvSpPr>
          <p:nvPr>
            <p:ph type="body" idx="1"/>
          </p:nvPr>
        </p:nvSpPr>
        <p:spPr>
          <a:xfrm>
            <a:off x="669727" y="1830586"/>
            <a:ext cx="7804500" cy="44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2" name="Google Shape;562;p140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">
  <p:cSld name="Title &amp; Subtitl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41"/>
          <p:cNvSpPr txBox="1">
            <a:spLocks noGrp="1"/>
          </p:cNvSpPr>
          <p:nvPr>
            <p:ph type="sldNum" idx="12"/>
          </p:nvPr>
        </p:nvSpPr>
        <p:spPr>
          <a:xfrm>
            <a:off x="4446984" y="6509742"/>
            <a:ext cx="2412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copy">
  <p:cSld name="Title &amp; Bullets copy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42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73491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None/>
              <a:defRPr sz="5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7" name="Google Shape;567;p142"/>
          <p:cNvSpPr txBox="1">
            <a:spLocks noGrp="1"/>
          </p:cNvSpPr>
          <p:nvPr>
            <p:ph type="body" idx="1"/>
          </p:nvPr>
        </p:nvSpPr>
        <p:spPr>
          <a:xfrm>
            <a:off x="892969" y="1946672"/>
            <a:ext cx="7349100" cy="40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457200" marR="0" lvl="0" indent="-5207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5207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5207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5207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5207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8" name="Google Shape;568;p142"/>
          <p:cNvSpPr txBox="1">
            <a:spLocks noGrp="1"/>
          </p:cNvSpPr>
          <p:nvPr>
            <p:ph type="sldNum" idx="12"/>
          </p:nvPr>
        </p:nvSpPr>
        <p:spPr>
          <a:xfrm>
            <a:off x="4451449" y="6527602"/>
            <a:ext cx="2232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1">
  <p:cSld name="Title &amp; Bullets 2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43"/>
          <p:cNvSpPr txBox="1">
            <a:spLocks noGrp="1"/>
          </p:cNvSpPr>
          <p:nvPr>
            <p:ph type="title"/>
          </p:nvPr>
        </p:nvSpPr>
        <p:spPr>
          <a:xfrm>
            <a:off x="894085" y="161850"/>
            <a:ext cx="7358100" cy="17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None/>
              <a:defRPr sz="5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1" name="Google Shape;571;p143"/>
          <p:cNvSpPr txBox="1">
            <a:spLocks noGrp="1"/>
          </p:cNvSpPr>
          <p:nvPr>
            <p:ph type="body" idx="1"/>
          </p:nvPr>
        </p:nvSpPr>
        <p:spPr>
          <a:xfrm>
            <a:off x="894085" y="1052587"/>
            <a:ext cx="7358100" cy="58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457200" marR="0" lvl="0" indent="-5588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Gill Sans"/>
              <a:buChar char="•"/>
              <a:defRPr sz="3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5588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Gill Sans"/>
              <a:buChar char="•"/>
              <a:defRPr sz="3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5588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Gill Sans"/>
              <a:buChar char="•"/>
              <a:defRPr sz="3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5588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Gill Sans"/>
              <a:buChar char="•"/>
              <a:defRPr sz="3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5588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Gill Sans"/>
              <a:buChar char="•"/>
              <a:defRPr sz="3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2" name="Google Shape;572;p143"/>
          <p:cNvSpPr txBox="1">
            <a:spLocks noGrp="1"/>
          </p:cNvSpPr>
          <p:nvPr>
            <p:ph type="sldNum" idx="12"/>
          </p:nvPr>
        </p:nvSpPr>
        <p:spPr>
          <a:xfrm>
            <a:off x="4478238" y="6527602"/>
            <a:ext cx="1875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44"/>
          <p:cNvSpPr>
            <a:spLocks noGrp="1"/>
          </p:cNvSpPr>
          <p:nvPr>
            <p:ph type="pic" idx="2"/>
          </p:nvPr>
        </p:nvSpPr>
        <p:spPr>
          <a:xfrm>
            <a:off x="4723805" y="1830586"/>
            <a:ext cx="3750600" cy="44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>
            <a:lvl1pPr marL="317500" marR="0" lvl="0" indent="-3238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2300" marR="0" lvl="1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9800" marR="0" lvl="2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44600" marR="0" lvl="3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100" marR="0" lvl="4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9600" marR="0" lvl="5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4400" marR="0" lvl="6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1900" marR="0" lvl="7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06700" marR="0" lvl="8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5" name="Google Shape;575;p144"/>
          <p:cNvSpPr txBox="1">
            <a:spLocks noGrp="1"/>
          </p:cNvSpPr>
          <p:nvPr>
            <p:ph type="title"/>
          </p:nvPr>
        </p:nvSpPr>
        <p:spPr>
          <a:xfrm>
            <a:off x="669727" y="312539"/>
            <a:ext cx="7804500" cy="15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6" name="Google Shape;576;p144"/>
          <p:cNvSpPr txBox="1">
            <a:spLocks noGrp="1"/>
          </p:cNvSpPr>
          <p:nvPr>
            <p:ph type="body" idx="1"/>
          </p:nvPr>
        </p:nvSpPr>
        <p:spPr>
          <a:xfrm>
            <a:off x="669727" y="1830586"/>
            <a:ext cx="3750600" cy="44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7" name="Google Shape;577;p144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2">
  <p:cSld name="Title &amp; Subtitle 2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45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100" cy="23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None/>
              <a:defRPr sz="5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80" name="Google Shape;580;p145"/>
          <p:cNvSpPr txBox="1">
            <a:spLocks noGrp="1"/>
          </p:cNvSpPr>
          <p:nvPr>
            <p:ph type="body" idx="1"/>
          </p:nvPr>
        </p:nvSpPr>
        <p:spPr>
          <a:xfrm>
            <a:off x="892969" y="3536156"/>
            <a:ext cx="73581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ill Sans"/>
              <a:buNone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ill Sans"/>
              <a:buNone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ill Sans"/>
              <a:buNone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ill Sans"/>
              <a:buNone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ill Sans"/>
              <a:buNone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81" name="Google Shape;581;p145"/>
          <p:cNvSpPr txBox="1">
            <a:spLocks noGrp="1"/>
          </p:cNvSpPr>
          <p:nvPr>
            <p:ph type="sldNum" idx="12"/>
          </p:nvPr>
        </p:nvSpPr>
        <p:spPr>
          <a:xfrm>
            <a:off x="4446984" y="6509742"/>
            <a:ext cx="2412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47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100" cy="23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88" name="Google Shape;588;p147"/>
          <p:cNvSpPr txBox="1">
            <a:spLocks noGrp="1"/>
          </p:cNvSpPr>
          <p:nvPr>
            <p:ph type="body" idx="1"/>
          </p:nvPr>
        </p:nvSpPr>
        <p:spPr>
          <a:xfrm>
            <a:off x="892969" y="3536156"/>
            <a:ext cx="73581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89" name="Google Shape;589;p147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TITLE_AND_BODY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48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2385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800"/>
              </a:spcBef>
              <a:spcAft>
                <a:spcPts val="18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49"/>
          <p:cNvSpPr txBox="1">
            <a:spLocks noGrp="1"/>
          </p:cNvSpPr>
          <p:nvPr>
            <p:ph type="title"/>
          </p:nvPr>
        </p:nvSpPr>
        <p:spPr>
          <a:xfrm>
            <a:off x="892969" y="2268141"/>
            <a:ext cx="7358100" cy="23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94" name="Google Shape;594;p149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000000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50"/>
          <p:cNvSpPr txBox="1">
            <a:spLocks noGrp="1"/>
          </p:cNvSpPr>
          <p:nvPr>
            <p:ph type="body" idx="1"/>
          </p:nvPr>
        </p:nvSpPr>
        <p:spPr>
          <a:xfrm>
            <a:off x="892969" y="4473773"/>
            <a:ext cx="73581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  <a:defRPr sz="17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97" name="Google Shape;597;p150"/>
          <p:cNvSpPr txBox="1">
            <a:spLocks noGrp="1"/>
          </p:cNvSpPr>
          <p:nvPr>
            <p:ph type="body" idx="2"/>
          </p:nvPr>
        </p:nvSpPr>
        <p:spPr>
          <a:xfrm>
            <a:off x="892969" y="3000375"/>
            <a:ext cx="73581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  <a:defRPr sz="2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98" name="Google Shape;598;p150"/>
          <p:cNvSpPr txBox="1">
            <a:spLocks noGrp="1"/>
          </p:cNvSpPr>
          <p:nvPr>
            <p:ph type="sldNum" idx="12"/>
          </p:nvPr>
        </p:nvSpPr>
        <p:spPr>
          <a:xfrm>
            <a:off x="4437983" y="6509742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51"/>
          <p:cNvSpPr txBox="1">
            <a:spLocks noGrp="1"/>
          </p:cNvSpPr>
          <p:nvPr>
            <p:ph type="title"/>
          </p:nvPr>
        </p:nvSpPr>
        <p:spPr>
          <a:xfrm>
            <a:off x="311707" y="16018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6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01" name="Google Shape;601;p151"/>
          <p:cNvSpPr txBox="1">
            <a:spLocks noGrp="1"/>
          </p:cNvSpPr>
          <p:nvPr>
            <p:ph type="body" idx="1"/>
          </p:nvPr>
        </p:nvSpPr>
        <p:spPr>
          <a:xfrm>
            <a:off x="311700" y="36913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02" name="Google Shape;602;p151"/>
          <p:cNvSpPr txBox="1">
            <a:spLocks noGrp="1"/>
          </p:cNvSpPr>
          <p:nvPr>
            <p:ph type="sldNum" idx="12"/>
          </p:nvPr>
        </p:nvSpPr>
        <p:spPr>
          <a:xfrm>
            <a:off x="8650592" y="5534708"/>
            <a:ext cx="370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52"/>
          <p:cNvSpPr txBox="1">
            <a:spLocks noGrp="1"/>
          </p:cNvSpPr>
          <p:nvPr>
            <p:ph type="title"/>
          </p:nvPr>
        </p:nvSpPr>
        <p:spPr>
          <a:xfrm>
            <a:off x="669727" y="312539"/>
            <a:ext cx="7804500" cy="15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05" name="Google Shape;605;p152"/>
          <p:cNvSpPr txBox="1">
            <a:spLocks noGrp="1"/>
          </p:cNvSpPr>
          <p:nvPr>
            <p:ph type="body" idx="1"/>
          </p:nvPr>
        </p:nvSpPr>
        <p:spPr>
          <a:xfrm>
            <a:off x="669727" y="1830586"/>
            <a:ext cx="7804500" cy="44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06" name="Google Shape;606;p152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53"/>
          <p:cNvSpPr txBox="1">
            <a:spLocks noGrp="1"/>
          </p:cNvSpPr>
          <p:nvPr>
            <p:ph type="sldNum" idx="12"/>
          </p:nvPr>
        </p:nvSpPr>
        <p:spPr>
          <a:xfrm>
            <a:off x="4446984" y="6509742"/>
            <a:ext cx="2412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copy">
  <p:cSld name="Title &amp; Bullets copy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54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73491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ill Sans"/>
              <a:buNone/>
              <a:defRPr sz="5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1" name="Google Shape;611;p154"/>
          <p:cNvSpPr txBox="1">
            <a:spLocks noGrp="1"/>
          </p:cNvSpPr>
          <p:nvPr>
            <p:ph type="body" idx="1"/>
          </p:nvPr>
        </p:nvSpPr>
        <p:spPr>
          <a:xfrm>
            <a:off x="892969" y="1946672"/>
            <a:ext cx="7349100" cy="40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457200" marR="0" lvl="0" indent="-5207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5207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5207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5207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5207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2" name="Google Shape;612;p154"/>
          <p:cNvSpPr txBox="1">
            <a:spLocks noGrp="1"/>
          </p:cNvSpPr>
          <p:nvPr>
            <p:ph type="sldNum" idx="12"/>
          </p:nvPr>
        </p:nvSpPr>
        <p:spPr>
          <a:xfrm>
            <a:off x="4451449" y="6527602"/>
            <a:ext cx="2232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55"/>
          <p:cNvSpPr txBox="1">
            <a:spLocks noGrp="1"/>
          </p:cNvSpPr>
          <p:nvPr>
            <p:ph type="title"/>
          </p:nvPr>
        </p:nvSpPr>
        <p:spPr>
          <a:xfrm>
            <a:off x="894085" y="161850"/>
            <a:ext cx="7358100" cy="17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ill Sans"/>
              <a:buNone/>
              <a:defRPr sz="5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5" name="Google Shape;615;p155"/>
          <p:cNvSpPr txBox="1">
            <a:spLocks noGrp="1"/>
          </p:cNvSpPr>
          <p:nvPr>
            <p:ph type="body" idx="1"/>
          </p:nvPr>
        </p:nvSpPr>
        <p:spPr>
          <a:xfrm>
            <a:off x="894085" y="1052587"/>
            <a:ext cx="7358100" cy="58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457200" marR="0" lvl="0" indent="-5588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Gill Sans"/>
              <a:buChar char="•"/>
              <a:defRPr sz="3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5588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Gill Sans"/>
              <a:buChar char="•"/>
              <a:defRPr sz="3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5588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Gill Sans"/>
              <a:buChar char="•"/>
              <a:defRPr sz="3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5588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Gill Sans"/>
              <a:buChar char="•"/>
              <a:defRPr sz="3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5588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Gill Sans"/>
              <a:buChar char="•"/>
              <a:defRPr sz="3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6" name="Google Shape;616;p155"/>
          <p:cNvSpPr txBox="1">
            <a:spLocks noGrp="1"/>
          </p:cNvSpPr>
          <p:nvPr>
            <p:ph type="sldNum" idx="12"/>
          </p:nvPr>
        </p:nvSpPr>
        <p:spPr>
          <a:xfrm>
            <a:off x="4478238" y="6527602"/>
            <a:ext cx="1875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56"/>
          <p:cNvSpPr>
            <a:spLocks noGrp="1"/>
          </p:cNvSpPr>
          <p:nvPr>
            <p:ph type="pic" idx="2"/>
          </p:nvPr>
        </p:nvSpPr>
        <p:spPr>
          <a:xfrm>
            <a:off x="4723805" y="1830586"/>
            <a:ext cx="3750600" cy="44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>
            <a:lvl1pPr marL="317500" marR="0" lvl="0" indent="-3238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2300" marR="0" lvl="1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9800" marR="0" lvl="2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44600" marR="0" lvl="3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100" marR="0" lvl="4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9600" marR="0" lvl="5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4400" marR="0" lvl="6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1900" marR="0" lvl="7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06700" marR="0" lvl="8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9" name="Google Shape;619;p156"/>
          <p:cNvSpPr txBox="1">
            <a:spLocks noGrp="1"/>
          </p:cNvSpPr>
          <p:nvPr>
            <p:ph type="title"/>
          </p:nvPr>
        </p:nvSpPr>
        <p:spPr>
          <a:xfrm>
            <a:off x="669727" y="312539"/>
            <a:ext cx="7804500" cy="15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0" name="Google Shape;620;p156"/>
          <p:cNvSpPr txBox="1">
            <a:spLocks noGrp="1"/>
          </p:cNvSpPr>
          <p:nvPr>
            <p:ph type="body" idx="1"/>
          </p:nvPr>
        </p:nvSpPr>
        <p:spPr>
          <a:xfrm>
            <a:off x="669727" y="1830586"/>
            <a:ext cx="3750600" cy="44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1" name="Google Shape;621;p156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57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100" cy="23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ill Sans"/>
              <a:buNone/>
              <a:defRPr sz="5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4" name="Google Shape;624;p157"/>
          <p:cNvSpPr txBox="1">
            <a:spLocks noGrp="1"/>
          </p:cNvSpPr>
          <p:nvPr>
            <p:ph type="body" idx="1"/>
          </p:nvPr>
        </p:nvSpPr>
        <p:spPr>
          <a:xfrm>
            <a:off x="892969" y="3536156"/>
            <a:ext cx="73581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Gill Sans"/>
              <a:buNone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Gill Sans"/>
              <a:buNone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Gill Sans"/>
              <a:buNone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Gill Sans"/>
              <a:buNone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Gill Sans"/>
              <a:buNone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5" name="Google Shape;625;p157"/>
          <p:cNvSpPr txBox="1">
            <a:spLocks noGrp="1"/>
          </p:cNvSpPr>
          <p:nvPr>
            <p:ph type="sldNum" idx="12"/>
          </p:nvPr>
        </p:nvSpPr>
        <p:spPr>
          <a:xfrm>
            <a:off x="4446984" y="6509742"/>
            <a:ext cx="2412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58"/>
          <p:cNvSpPr>
            <a:spLocks noGrp="1"/>
          </p:cNvSpPr>
          <p:nvPr>
            <p:ph type="pic" idx="2"/>
          </p:nvPr>
        </p:nvSpPr>
        <p:spPr>
          <a:xfrm>
            <a:off x="1129605" y="446484"/>
            <a:ext cx="68760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>
            <a:lvl1pPr marL="317500" marR="0" lvl="0" indent="-3238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2300" marR="0" lvl="1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9800" marR="0" lvl="2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44600" marR="0" lvl="3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100" marR="0" lvl="4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9600" marR="0" lvl="5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4400" marR="0" lvl="6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1900" marR="0" lvl="7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06700" marR="0" lvl="8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8" name="Google Shape;628;p158"/>
          <p:cNvSpPr txBox="1">
            <a:spLocks noGrp="1"/>
          </p:cNvSpPr>
          <p:nvPr>
            <p:ph type="title"/>
          </p:nvPr>
        </p:nvSpPr>
        <p:spPr>
          <a:xfrm>
            <a:off x="892969" y="4723805"/>
            <a:ext cx="73581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9" name="Google Shape;629;p158"/>
          <p:cNvSpPr txBox="1">
            <a:spLocks noGrp="1"/>
          </p:cNvSpPr>
          <p:nvPr>
            <p:ph type="body" idx="1"/>
          </p:nvPr>
        </p:nvSpPr>
        <p:spPr>
          <a:xfrm>
            <a:off x="892969" y="5759648"/>
            <a:ext cx="73581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30" name="Google Shape;630;p158"/>
          <p:cNvSpPr txBox="1">
            <a:spLocks noGrp="1"/>
          </p:cNvSpPr>
          <p:nvPr>
            <p:ph type="sldNum" idx="12"/>
          </p:nvPr>
        </p:nvSpPr>
        <p:spPr>
          <a:xfrm>
            <a:off x="4437983" y="6500813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800"/>
              </a:spcBef>
              <a:spcAft>
                <a:spcPts val="18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800"/>
              </a:spcBef>
              <a:spcAft>
                <a:spcPts val="18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59"/>
          <p:cNvSpPr>
            <a:spLocks noGrp="1"/>
          </p:cNvSpPr>
          <p:nvPr>
            <p:ph type="pic" idx="2"/>
          </p:nvPr>
        </p:nvSpPr>
        <p:spPr>
          <a:xfrm>
            <a:off x="4723805" y="446484"/>
            <a:ext cx="3750600" cy="57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>
            <a:lvl1pPr marL="317500" marR="0" lvl="0" indent="-3238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2300" marR="0" lvl="1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9800" marR="0" lvl="2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44600" marR="0" lvl="3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100" marR="0" lvl="4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9600" marR="0" lvl="5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4400" marR="0" lvl="6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1900" marR="0" lvl="7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06700" marR="0" lvl="8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33" name="Google Shape;633;p159"/>
          <p:cNvSpPr txBox="1">
            <a:spLocks noGrp="1"/>
          </p:cNvSpPr>
          <p:nvPr>
            <p:ph type="title"/>
          </p:nvPr>
        </p:nvSpPr>
        <p:spPr>
          <a:xfrm>
            <a:off x="669727" y="446484"/>
            <a:ext cx="3750600" cy="28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34" name="Google Shape;634;p159"/>
          <p:cNvSpPr txBox="1">
            <a:spLocks noGrp="1"/>
          </p:cNvSpPr>
          <p:nvPr>
            <p:ph type="body" idx="1"/>
          </p:nvPr>
        </p:nvSpPr>
        <p:spPr>
          <a:xfrm>
            <a:off x="669727" y="3348633"/>
            <a:ext cx="3750600" cy="28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35" name="Google Shape;635;p159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60"/>
          <p:cNvSpPr txBox="1">
            <a:spLocks noGrp="1"/>
          </p:cNvSpPr>
          <p:nvPr>
            <p:ph type="title"/>
          </p:nvPr>
        </p:nvSpPr>
        <p:spPr>
          <a:xfrm>
            <a:off x="669727" y="312539"/>
            <a:ext cx="7804500" cy="15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38" name="Google Shape;638;p160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61"/>
          <p:cNvSpPr txBox="1">
            <a:spLocks noGrp="1"/>
          </p:cNvSpPr>
          <p:nvPr>
            <p:ph type="body" idx="1"/>
          </p:nvPr>
        </p:nvSpPr>
        <p:spPr>
          <a:xfrm>
            <a:off x="669727" y="892969"/>
            <a:ext cx="7804500" cy="50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41" name="Google Shape;641;p161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2"/>
          <p:cNvSpPr>
            <a:spLocks noGrp="1"/>
          </p:cNvSpPr>
          <p:nvPr>
            <p:ph type="pic" idx="2"/>
          </p:nvPr>
        </p:nvSpPr>
        <p:spPr>
          <a:xfrm>
            <a:off x="4723805" y="3580805"/>
            <a:ext cx="3750600" cy="26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>
            <a:lvl1pPr marL="317500" marR="0" lvl="0" indent="-3238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2300" marR="0" lvl="1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9800" marR="0" lvl="2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44600" marR="0" lvl="3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100" marR="0" lvl="4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9600" marR="0" lvl="5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4400" marR="0" lvl="6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1900" marR="0" lvl="7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06700" marR="0" lvl="8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44" name="Google Shape;644;p162"/>
          <p:cNvSpPr>
            <a:spLocks noGrp="1"/>
          </p:cNvSpPr>
          <p:nvPr>
            <p:ph type="pic" idx="3"/>
          </p:nvPr>
        </p:nvSpPr>
        <p:spPr>
          <a:xfrm>
            <a:off x="4728177" y="625078"/>
            <a:ext cx="3750600" cy="26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>
            <a:lvl1pPr marL="317500" marR="0" lvl="0" indent="-3238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2300" marR="0" lvl="1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9800" marR="0" lvl="2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44600" marR="0" lvl="3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100" marR="0" lvl="4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9600" marR="0" lvl="5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4400" marR="0" lvl="6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1900" marR="0" lvl="7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06700" marR="0" lvl="8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45" name="Google Shape;645;p162"/>
          <p:cNvSpPr>
            <a:spLocks noGrp="1"/>
          </p:cNvSpPr>
          <p:nvPr>
            <p:ph type="pic" idx="4"/>
          </p:nvPr>
        </p:nvSpPr>
        <p:spPr>
          <a:xfrm>
            <a:off x="669727" y="625078"/>
            <a:ext cx="3750600" cy="56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>
            <a:lvl1pPr marL="317500" marR="0" lvl="0" indent="-3238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2300" marR="0" lvl="1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9800" marR="0" lvl="2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44600" marR="0" lvl="3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100" marR="0" lvl="4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9600" marR="0" lvl="5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4400" marR="0" lvl="6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1900" marR="0" lvl="7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06700" marR="0" lvl="8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46" name="Google Shape;646;p162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 2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3"/>
          <p:cNvSpPr txBox="1">
            <a:spLocks noGrp="1"/>
          </p:cNvSpPr>
          <p:nvPr>
            <p:ph type="body" idx="1"/>
          </p:nvPr>
        </p:nvSpPr>
        <p:spPr>
          <a:xfrm>
            <a:off x="892969" y="4473773"/>
            <a:ext cx="73581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49" name="Google Shape;649;p163"/>
          <p:cNvSpPr txBox="1">
            <a:spLocks noGrp="1"/>
          </p:cNvSpPr>
          <p:nvPr>
            <p:ph type="body" idx="2"/>
          </p:nvPr>
        </p:nvSpPr>
        <p:spPr>
          <a:xfrm>
            <a:off x="892969" y="3000375"/>
            <a:ext cx="73581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2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50" name="Google Shape;650;p163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6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>
            <a:lvl1pPr marL="317500" marR="0" lvl="0" indent="-3238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2300" marR="0" lvl="1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9800" marR="0" lvl="2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44600" marR="0" lvl="3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100" marR="0" lvl="4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9600" marR="0" lvl="5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4400" marR="0" lvl="6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1900" marR="0" lvl="7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06700" marR="0" lvl="8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53" name="Google Shape;653;p164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TITLE_AND_BODY_1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65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TITLE_AND_BODY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67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68"/>
          <p:cNvSpPr txBox="1">
            <a:spLocks noGrp="1"/>
          </p:cNvSpPr>
          <p:nvPr>
            <p:ph type="body" idx="1"/>
          </p:nvPr>
        </p:nvSpPr>
        <p:spPr>
          <a:xfrm>
            <a:off x="892969" y="4473773"/>
            <a:ext cx="73581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64" name="Google Shape;664;p168"/>
          <p:cNvSpPr txBox="1">
            <a:spLocks noGrp="1"/>
          </p:cNvSpPr>
          <p:nvPr>
            <p:ph type="body" idx="2"/>
          </p:nvPr>
        </p:nvSpPr>
        <p:spPr>
          <a:xfrm>
            <a:off x="892969" y="3000375"/>
            <a:ext cx="73581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  <a:defRPr sz="2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65" name="Google Shape;665;p168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69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100" cy="23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68" name="Google Shape;668;p169"/>
          <p:cNvSpPr txBox="1">
            <a:spLocks noGrp="1"/>
          </p:cNvSpPr>
          <p:nvPr>
            <p:ph type="body" idx="1"/>
          </p:nvPr>
        </p:nvSpPr>
        <p:spPr>
          <a:xfrm>
            <a:off x="892969" y="3536156"/>
            <a:ext cx="73581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69" name="Google Shape;669;p169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70"/>
          <p:cNvSpPr txBox="1">
            <a:spLocks noGrp="1"/>
          </p:cNvSpPr>
          <p:nvPr>
            <p:ph type="sldNum" idx="12"/>
          </p:nvPr>
        </p:nvSpPr>
        <p:spPr>
          <a:xfrm>
            <a:off x="4446984" y="6509742"/>
            <a:ext cx="2412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71"/>
          <p:cNvSpPr>
            <a:spLocks noGrp="1"/>
          </p:cNvSpPr>
          <p:nvPr>
            <p:ph type="pic" idx="2"/>
          </p:nvPr>
        </p:nvSpPr>
        <p:spPr>
          <a:xfrm>
            <a:off x="1129605" y="446484"/>
            <a:ext cx="68760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74" name="Google Shape;674;p171"/>
          <p:cNvSpPr txBox="1">
            <a:spLocks noGrp="1"/>
          </p:cNvSpPr>
          <p:nvPr>
            <p:ph type="title"/>
          </p:nvPr>
        </p:nvSpPr>
        <p:spPr>
          <a:xfrm>
            <a:off x="892969" y="4723805"/>
            <a:ext cx="73581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75" name="Google Shape;675;p171"/>
          <p:cNvSpPr txBox="1">
            <a:spLocks noGrp="1"/>
          </p:cNvSpPr>
          <p:nvPr>
            <p:ph type="body" idx="1"/>
          </p:nvPr>
        </p:nvSpPr>
        <p:spPr>
          <a:xfrm>
            <a:off x="892969" y="5759648"/>
            <a:ext cx="73581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76" name="Google Shape;676;p171"/>
          <p:cNvSpPr txBox="1">
            <a:spLocks noGrp="1"/>
          </p:cNvSpPr>
          <p:nvPr>
            <p:ph type="sldNum" idx="12"/>
          </p:nvPr>
        </p:nvSpPr>
        <p:spPr>
          <a:xfrm>
            <a:off x="4437983" y="6500813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72"/>
          <p:cNvSpPr txBox="1">
            <a:spLocks noGrp="1"/>
          </p:cNvSpPr>
          <p:nvPr>
            <p:ph type="title"/>
          </p:nvPr>
        </p:nvSpPr>
        <p:spPr>
          <a:xfrm>
            <a:off x="892969" y="2268141"/>
            <a:ext cx="7358100" cy="23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79" name="Google Shape;679;p172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73"/>
          <p:cNvSpPr>
            <a:spLocks noGrp="1"/>
          </p:cNvSpPr>
          <p:nvPr>
            <p:ph type="pic" idx="2"/>
          </p:nvPr>
        </p:nvSpPr>
        <p:spPr>
          <a:xfrm>
            <a:off x="4723805" y="446484"/>
            <a:ext cx="3750600" cy="57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82" name="Google Shape;682;p173"/>
          <p:cNvSpPr txBox="1">
            <a:spLocks noGrp="1"/>
          </p:cNvSpPr>
          <p:nvPr>
            <p:ph type="title"/>
          </p:nvPr>
        </p:nvSpPr>
        <p:spPr>
          <a:xfrm>
            <a:off x="669727" y="446484"/>
            <a:ext cx="3750600" cy="28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83" name="Google Shape;683;p173"/>
          <p:cNvSpPr txBox="1">
            <a:spLocks noGrp="1"/>
          </p:cNvSpPr>
          <p:nvPr>
            <p:ph type="body" idx="1"/>
          </p:nvPr>
        </p:nvSpPr>
        <p:spPr>
          <a:xfrm>
            <a:off x="669727" y="3348633"/>
            <a:ext cx="3750600" cy="28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84" name="Google Shape;684;p173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74"/>
          <p:cNvSpPr txBox="1">
            <a:spLocks noGrp="1"/>
          </p:cNvSpPr>
          <p:nvPr>
            <p:ph type="title"/>
          </p:nvPr>
        </p:nvSpPr>
        <p:spPr>
          <a:xfrm>
            <a:off x="669727" y="312539"/>
            <a:ext cx="7804500" cy="15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87" name="Google Shape;687;p174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75"/>
          <p:cNvSpPr txBox="1">
            <a:spLocks noGrp="1"/>
          </p:cNvSpPr>
          <p:nvPr>
            <p:ph type="title"/>
          </p:nvPr>
        </p:nvSpPr>
        <p:spPr>
          <a:xfrm>
            <a:off x="669727" y="312539"/>
            <a:ext cx="7804500" cy="15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90" name="Google Shape;690;p175"/>
          <p:cNvSpPr txBox="1">
            <a:spLocks noGrp="1"/>
          </p:cNvSpPr>
          <p:nvPr>
            <p:ph type="body" idx="1"/>
          </p:nvPr>
        </p:nvSpPr>
        <p:spPr>
          <a:xfrm>
            <a:off x="669727" y="1830586"/>
            <a:ext cx="7804500" cy="44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91" name="Google Shape;691;p175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76"/>
          <p:cNvSpPr>
            <a:spLocks noGrp="1"/>
          </p:cNvSpPr>
          <p:nvPr>
            <p:ph type="pic" idx="2"/>
          </p:nvPr>
        </p:nvSpPr>
        <p:spPr>
          <a:xfrm>
            <a:off x="4723805" y="1830586"/>
            <a:ext cx="3750600" cy="44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94" name="Google Shape;694;p176"/>
          <p:cNvSpPr txBox="1">
            <a:spLocks noGrp="1"/>
          </p:cNvSpPr>
          <p:nvPr>
            <p:ph type="title"/>
          </p:nvPr>
        </p:nvSpPr>
        <p:spPr>
          <a:xfrm>
            <a:off x="669727" y="312539"/>
            <a:ext cx="7804500" cy="15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95" name="Google Shape;695;p176"/>
          <p:cNvSpPr txBox="1">
            <a:spLocks noGrp="1"/>
          </p:cNvSpPr>
          <p:nvPr>
            <p:ph type="body" idx="1"/>
          </p:nvPr>
        </p:nvSpPr>
        <p:spPr>
          <a:xfrm>
            <a:off x="669727" y="1830586"/>
            <a:ext cx="3750600" cy="44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96" name="Google Shape;696;p176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77"/>
          <p:cNvSpPr txBox="1">
            <a:spLocks noGrp="1"/>
          </p:cNvSpPr>
          <p:nvPr>
            <p:ph type="body" idx="1"/>
          </p:nvPr>
        </p:nvSpPr>
        <p:spPr>
          <a:xfrm>
            <a:off x="669727" y="892969"/>
            <a:ext cx="7804500" cy="50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99" name="Google Shape;699;p177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78"/>
          <p:cNvSpPr>
            <a:spLocks noGrp="1"/>
          </p:cNvSpPr>
          <p:nvPr>
            <p:ph type="pic" idx="2"/>
          </p:nvPr>
        </p:nvSpPr>
        <p:spPr>
          <a:xfrm>
            <a:off x="4723805" y="3580805"/>
            <a:ext cx="3750600" cy="26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702" name="Google Shape;702;p178"/>
          <p:cNvSpPr>
            <a:spLocks noGrp="1"/>
          </p:cNvSpPr>
          <p:nvPr>
            <p:ph type="pic" idx="3"/>
          </p:nvPr>
        </p:nvSpPr>
        <p:spPr>
          <a:xfrm>
            <a:off x="4728177" y="625078"/>
            <a:ext cx="3750600" cy="26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703" name="Google Shape;703;p178"/>
          <p:cNvSpPr>
            <a:spLocks noGrp="1"/>
          </p:cNvSpPr>
          <p:nvPr>
            <p:ph type="pic" idx="4"/>
          </p:nvPr>
        </p:nvSpPr>
        <p:spPr>
          <a:xfrm>
            <a:off x="669727" y="625078"/>
            <a:ext cx="3750600" cy="56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704" name="Google Shape;704;p178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7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707" name="Google Shape;707;p179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311700" y="842400"/>
            <a:ext cx="2808000" cy="1007700"/>
          </a:xfrm>
          <a:prstGeom prst="rect">
            <a:avLst/>
          </a:prstGeom>
        </p:spPr>
        <p:txBody>
          <a:bodyPr spcFirstLastPara="1" wrap="square" lIns="101575" tIns="101575" rIns="101575" bIns="1015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311700" y="1987833"/>
            <a:ext cx="2808000" cy="41040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800"/>
              </a:spcBef>
              <a:spcAft>
                <a:spcPts val="18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83800" cy="54543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/>
          <p:nvPr/>
        </p:nvSpPr>
        <p:spPr>
          <a:xfrm>
            <a:off x="4572000" y="133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265500" y="1834132"/>
            <a:ext cx="4045200" cy="2069400"/>
          </a:xfrm>
          <a:prstGeom prst="rect">
            <a:avLst/>
          </a:prstGeom>
        </p:spPr>
        <p:txBody>
          <a:bodyPr spcFirstLastPara="1" wrap="square" lIns="101575" tIns="101575" rIns="101575" bIns="1015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1"/>
          </p:nvPr>
        </p:nvSpPr>
        <p:spPr>
          <a:xfrm>
            <a:off x="265500" y="3974834"/>
            <a:ext cx="4045200" cy="17940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marL="914400" lvl="1" indent="-323850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 rtl="0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319500" y="5644967"/>
            <a:ext cx="5998800" cy="7983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557233"/>
            <a:ext cx="8520600" cy="26400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1"/>
          </p:nvPr>
        </p:nvSpPr>
        <p:spPr>
          <a:xfrm>
            <a:off x="311700" y="4299000"/>
            <a:ext cx="8520600" cy="14289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lvl="0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ctr" rtl="0">
              <a:spcBef>
                <a:spcPts val="1800"/>
              </a:spcBef>
              <a:spcAft>
                <a:spcPts val="18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100" cy="23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body" idx="1"/>
          </p:nvPr>
        </p:nvSpPr>
        <p:spPr>
          <a:xfrm>
            <a:off x="892969" y="3536156"/>
            <a:ext cx="73581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TITLE_AND_BODY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>
            <a:spLocks noGrp="1"/>
          </p:cNvSpPr>
          <p:nvPr>
            <p:ph type="title"/>
          </p:nvPr>
        </p:nvSpPr>
        <p:spPr>
          <a:xfrm>
            <a:off x="892969" y="2268141"/>
            <a:ext cx="7358100" cy="23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000000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body" idx="1"/>
          </p:nvPr>
        </p:nvSpPr>
        <p:spPr>
          <a:xfrm>
            <a:off x="892969" y="4473773"/>
            <a:ext cx="73581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17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2"/>
          </p:nvPr>
        </p:nvSpPr>
        <p:spPr>
          <a:xfrm>
            <a:off x="892969" y="3000375"/>
            <a:ext cx="73581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4437983" y="6509742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7" y="16018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6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36913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650592" y="5534708"/>
            <a:ext cx="370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669727" y="312539"/>
            <a:ext cx="7804500" cy="15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669727" y="1830586"/>
            <a:ext cx="7804500" cy="44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">
  <p:cSld name="Title &amp; Subtitl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sldNum" idx="12"/>
          </p:nvPr>
        </p:nvSpPr>
        <p:spPr>
          <a:xfrm>
            <a:off x="4446984" y="6509742"/>
            <a:ext cx="2412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copy">
  <p:cSld name="Title &amp; Bullets cop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2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73491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None/>
              <a:defRPr sz="5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2" name="Google Shape;122;p32"/>
          <p:cNvSpPr txBox="1">
            <a:spLocks noGrp="1"/>
          </p:cNvSpPr>
          <p:nvPr>
            <p:ph type="body" idx="1"/>
          </p:nvPr>
        </p:nvSpPr>
        <p:spPr>
          <a:xfrm>
            <a:off x="892969" y="1946672"/>
            <a:ext cx="7349100" cy="40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457200" marR="0" lvl="0" indent="-5207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5207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5207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5207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5207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3" name="Google Shape;123;p32"/>
          <p:cNvSpPr txBox="1">
            <a:spLocks noGrp="1"/>
          </p:cNvSpPr>
          <p:nvPr>
            <p:ph type="sldNum" idx="12"/>
          </p:nvPr>
        </p:nvSpPr>
        <p:spPr>
          <a:xfrm>
            <a:off x="4451449" y="6527602"/>
            <a:ext cx="2232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1">
  <p:cSld name="Title &amp; Bullets 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3"/>
          <p:cNvSpPr txBox="1">
            <a:spLocks noGrp="1"/>
          </p:cNvSpPr>
          <p:nvPr>
            <p:ph type="title"/>
          </p:nvPr>
        </p:nvSpPr>
        <p:spPr>
          <a:xfrm>
            <a:off x="894085" y="161850"/>
            <a:ext cx="7358100" cy="17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None/>
              <a:defRPr sz="5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6" name="Google Shape;126;p33"/>
          <p:cNvSpPr txBox="1">
            <a:spLocks noGrp="1"/>
          </p:cNvSpPr>
          <p:nvPr>
            <p:ph type="body" idx="1"/>
          </p:nvPr>
        </p:nvSpPr>
        <p:spPr>
          <a:xfrm>
            <a:off x="894085" y="1052587"/>
            <a:ext cx="7358100" cy="58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457200" marR="0" lvl="0" indent="-5588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Gill Sans"/>
              <a:buChar char="•"/>
              <a:defRPr sz="3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5588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Gill Sans"/>
              <a:buChar char="•"/>
              <a:defRPr sz="3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5588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Gill Sans"/>
              <a:buChar char="•"/>
              <a:defRPr sz="3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5588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Gill Sans"/>
              <a:buChar char="•"/>
              <a:defRPr sz="3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5588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Gill Sans"/>
              <a:buChar char="•"/>
              <a:defRPr sz="3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7" name="Google Shape;127;p33"/>
          <p:cNvSpPr txBox="1">
            <a:spLocks noGrp="1"/>
          </p:cNvSpPr>
          <p:nvPr>
            <p:ph type="sldNum" idx="12"/>
          </p:nvPr>
        </p:nvSpPr>
        <p:spPr>
          <a:xfrm>
            <a:off x="4478238" y="6527602"/>
            <a:ext cx="1875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4"/>
          <p:cNvSpPr>
            <a:spLocks noGrp="1"/>
          </p:cNvSpPr>
          <p:nvPr>
            <p:ph type="pic" idx="2"/>
          </p:nvPr>
        </p:nvSpPr>
        <p:spPr>
          <a:xfrm>
            <a:off x="4723805" y="1830586"/>
            <a:ext cx="3750600" cy="44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>
            <a:lvl1pPr marL="317500" marR="0" lvl="0" indent="-3238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2300" marR="0" lvl="1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9800" marR="0" lvl="2" indent="-3238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44600" marR="0" lvl="3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100" marR="0" lvl="4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9600" marR="0" lvl="5" indent="-3238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4400" marR="0" lvl="6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1900" marR="0" lvl="7" indent="-3238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06700" marR="0" lvl="8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0" name="Google Shape;130;p34"/>
          <p:cNvSpPr txBox="1">
            <a:spLocks noGrp="1"/>
          </p:cNvSpPr>
          <p:nvPr>
            <p:ph type="title"/>
          </p:nvPr>
        </p:nvSpPr>
        <p:spPr>
          <a:xfrm>
            <a:off x="669727" y="312539"/>
            <a:ext cx="7804500" cy="15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1" name="Google Shape;131;p34"/>
          <p:cNvSpPr txBox="1">
            <a:spLocks noGrp="1"/>
          </p:cNvSpPr>
          <p:nvPr>
            <p:ph type="body" idx="1"/>
          </p:nvPr>
        </p:nvSpPr>
        <p:spPr>
          <a:xfrm>
            <a:off x="669727" y="1830586"/>
            <a:ext cx="3750600" cy="44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2" name="Google Shape;132;p34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2">
  <p:cSld name="Title &amp; Subtitle 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5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100" cy="23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None/>
              <a:defRPr sz="5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5" name="Google Shape;135;p35"/>
          <p:cNvSpPr txBox="1">
            <a:spLocks noGrp="1"/>
          </p:cNvSpPr>
          <p:nvPr>
            <p:ph type="body" idx="1"/>
          </p:nvPr>
        </p:nvSpPr>
        <p:spPr>
          <a:xfrm>
            <a:off x="892969" y="3536156"/>
            <a:ext cx="73581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ill Sans"/>
              <a:buNone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ill Sans"/>
              <a:buNone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ill Sans"/>
              <a:buNone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ill Sans"/>
              <a:buNone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ill Sans"/>
              <a:buNone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sldNum" idx="12"/>
          </p:nvPr>
        </p:nvSpPr>
        <p:spPr>
          <a:xfrm>
            <a:off x="4446984" y="6509742"/>
            <a:ext cx="2412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37"/>
          <p:cNvCxnSpPr/>
          <p:nvPr/>
        </p:nvCxnSpPr>
        <p:spPr>
          <a:xfrm>
            <a:off x="4278300" y="3668217"/>
            <a:ext cx="5877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0" y="794633"/>
            <a:ext cx="8520600" cy="2610300"/>
          </a:xfrm>
          <a:prstGeom prst="rect">
            <a:avLst/>
          </a:prstGeom>
        </p:spPr>
        <p:txBody>
          <a:bodyPr spcFirstLastPara="1" wrap="square" lIns="101575" tIns="101575" rIns="101575" bIns="1015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4221097"/>
            <a:ext cx="8520600" cy="9780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4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title"/>
          </p:nvPr>
        </p:nvSpPr>
        <p:spPr>
          <a:xfrm>
            <a:off x="311700" y="3307400"/>
            <a:ext cx="8114400" cy="3261300"/>
          </a:xfrm>
          <a:prstGeom prst="rect">
            <a:avLst/>
          </a:prstGeom>
        </p:spPr>
        <p:txBody>
          <a:bodyPr spcFirstLastPara="1" wrap="square" lIns="101575" tIns="101575" rIns="101575" bIns="1015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4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2385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800"/>
              </a:spcBef>
              <a:spcAft>
                <a:spcPts val="18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4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4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800"/>
              </a:spcBef>
              <a:spcAft>
                <a:spcPts val="18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800"/>
              </a:spcBef>
              <a:spcAft>
                <a:spcPts val="18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4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4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>
            <a:spLocks noGrp="1"/>
          </p:cNvSpPr>
          <p:nvPr>
            <p:ph type="title"/>
          </p:nvPr>
        </p:nvSpPr>
        <p:spPr>
          <a:xfrm>
            <a:off x="311700" y="842400"/>
            <a:ext cx="2808000" cy="1007700"/>
          </a:xfrm>
          <a:prstGeom prst="rect">
            <a:avLst/>
          </a:prstGeom>
        </p:spPr>
        <p:txBody>
          <a:bodyPr spcFirstLastPara="1" wrap="square" lIns="101575" tIns="101575" rIns="101575" bIns="1015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63" name="Google Shape;163;p42"/>
          <p:cNvSpPr txBox="1">
            <a:spLocks noGrp="1"/>
          </p:cNvSpPr>
          <p:nvPr>
            <p:ph type="body" idx="1"/>
          </p:nvPr>
        </p:nvSpPr>
        <p:spPr>
          <a:xfrm>
            <a:off x="311700" y="1987833"/>
            <a:ext cx="2808000" cy="41040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800"/>
              </a:spcBef>
              <a:spcAft>
                <a:spcPts val="18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4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83800" cy="54543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4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4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4"/>
          <p:cNvSpPr/>
          <p:nvPr/>
        </p:nvSpPr>
        <p:spPr>
          <a:xfrm>
            <a:off x="4572000" y="133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0" name="Google Shape;170;p44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265500" y="1834132"/>
            <a:ext cx="4045200" cy="2069400"/>
          </a:xfrm>
          <a:prstGeom prst="rect">
            <a:avLst/>
          </a:prstGeom>
        </p:spPr>
        <p:txBody>
          <a:bodyPr spcFirstLastPara="1" wrap="square" lIns="101575" tIns="101575" rIns="101575" bIns="1015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subTitle" idx="1"/>
          </p:nvPr>
        </p:nvSpPr>
        <p:spPr>
          <a:xfrm>
            <a:off x="265500" y="3974834"/>
            <a:ext cx="4045200" cy="17940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marL="914400" lvl="1" indent="-323850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 rtl="0">
              <a:spcBef>
                <a:spcPts val="1800"/>
              </a:spcBef>
              <a:spcAft>
                <a:spcPts val="18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4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4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9500" y="5644967"/>
            <a:ext cx="5998800" cy="7986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4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6"/>
          <p:cNvSpPr txBox="1">
            <a:spLocks noGrp="1"/>
          </p:cNvSpPr>
          <p:nvPr>
            <p:ph type="title" hasCustomPrompt="1"/>
          </p:nvPr>
        </p:nvSpPr>
        <p:spPr>
          <a:xfrm>
            <a:off x="311700" y="1557233"/>
            <a:ext cx="8520600" cy="26400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0" name="Google Shape;180;p46"/>
          <p:cNvSpPr txBox="1">
            <a:spLocks noGrp="1"/>
          </p:cNvSpPr>
          <p:nvPr>
            <p:ph type="body" idx="1"/>
          </p:nvPr>
        </p:nvSpPr>
        <p:spPr>
          <a:xfrm>
            <a:off x="311700" y="4299000"/>
            <a:ext cx="8520600" cy="14289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lvl="0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ctr" rtl="0">
              <a:spcBef>
                <a:spcPts val="1800"/>
              </a:spcBef>
              <a:spcAft>
                <a:spcPts val="18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81" name="Google Shape;181;p4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4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4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8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100" cy="23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6" name="Google Shape;186;p48"/>
          <p:cNvSpPr txBox="1">
            <a:spLocks noGrp="1"/>
          </p:cNvSpPr>
          <p:nvPr>
            <p:ph type="body" idx="1"/>
          </p:nvPr>
        </p:nvSpPr>
        <p:spPr>
          <a:xfrm>
            <a:off x="892969" y="3536156"/>
            <a:ext cx="73581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7" name="Google Shape;187;p48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TITLE_AND_BODY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 txBox="1">
            <a:spLocks noGrp="1"/>
          </p:cNvSpPr>
          <p:nvPr>
            <p:ph type="title"/>
          </p:nvPr>
        </p:nvSpPr>
        <p:spPr>
          <a:xfrm>
            <a:off x="892969" y="2268141"/>
            <a:ext cx="7358100" cy="23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2" name="Google Shape;192;p50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000000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1"/>
          <p:cNvSpPr txBox="1">
            <a:spLocks noGrp="1"/>
          </p:cNvSpPr>
          <p:nvPr>
            <p:ph type="body" idx="1"/>
          </p:nvPr>
        </p:nvSpPr>
        <p:spPr>
          <a:xfrm>
            <a:off x="892969" y="4473773"/>
            <a:ext cx="73581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17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5" name="Google Shape;195;p51"/>
          <p:cNvSpPr txBox="1">
            <a:spLocks noGrp="1"/>
          </p:cNvSpPr>
          <p:nvPr>
            <p:ph type="body" idx="2"/>
          </p:nvPr>
        </p:nvSpPr>
        <p:spPr>
          <a:xfrm>
            <a:off x="892969" y="3000375"/>
            <a:ext cx="7358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6" name="Google Shape;196;p51"/>
          <p:cNvSpPr txBox="1">
            <a:spLocks noGrp="1"/>
          </p:cNvSpPr>
          <p:nvPr>
            <p:ph type="sldNum" idx="12"/>
          </p:nvPr>
        </p:nvSpPr>
        <p:spPr>
          <a:xfrm>
            <a:off x="4437983" y="6509742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2"/>
          <p:cNvSpPr txBox="1">
            <a:spLocks noGrp="1"/>
          </p:cNvSpPr>
          <p:nvPr>
            <p:ph type="title"/>
          </p:nvPr>
        </p:nvSpPr>
        <p:spPr>
          <a:xfrm>
            <a:off x="311707" y="16018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6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9" name="Google Shape;199;p52"/>
          <p:cNvSpPr txBox="1">
            <a:spLocks noGrp="1"/>
          </p:cNvSpPr>
          <p:nvPr>
            <p:ph type="body" idx="1"/>
          </p:nvPr>
        </p:nvSpPr>
        <p:spPr>
          <a:xfrm>
            <a:off x="311700" y="3691375"/>
            <a:ext cx="85206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0" name="Google Shape;200;p52"/>
          <p:cNvSpPr txBox="1">
            <a:spLocks noGrp="1"/>
          </p:cNvSpPr>
          <p:nvPr>
            <p:ph type="sldNum" idx="12"/>
          </p:nvPr>
        </p:nvSpPr>
        <p:spPr>
          <a:xfrm>
            <a:off x="8650592" y="5534708"/>
            <a:ext cx="370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3"/>
          <p:cNvSpPr txBox="1">
            <a:spLocks noGrp="1"/>
          </p:cNvSpPr>
          <p:nvPr>
            <p:ph type="title"/>
          </p:nvPr>
        </p:nvSpPr>
        <p:spPr>
          <a:xfrm>
            <a:off x="669727" y="312539"/>
            <a:ext cx="7804500" cy="15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3" name="Google Shape;203;p53"/>
          <p:cNvSpPr txBox="1">
            <a:spLocks noGrp="1"/>
          </p:cNvSpPr>
          <p:nvPr>
            <p:ph type="body" idx="1"/>
          </p:nvPr>
        </p:nvSpPr>
        <p:spPr>
          <a:xfrm>
            <a:off x="669727" y="1830586"/>
            <a:ext cx="7804500" cy="44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4" name="Google Shape;204;p53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">
  <p:cSld name="Title &amp; Subtitle">
    <p:bg>
      <p:bgPr>
        <a:solidFill>
          <a:srgbClr val="FFFFFF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4"/>
          <p:cNvSpPr txBox="1">
            <a:spLocks noGrp="1"/>
          </p:cNvSpPr>
          <p:nvPr>
            <p:ph type="sldNum" idx="12"/>
          </p:nvPr>
        </p:nvSpPr>
        <p:spPr>
          <a:xfrm>
            <a:off x="4446984" y="6509742"/>
            <a:ext cx="2412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copy">
  <p:cSld name="Title &amp; Bullets cop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5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73491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None/>
              <a:defRPr sz="5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Google Shape;209;p55"/>
          <p:cNvSpPr txBox="1">
            <a:spLocks noGrp="1"/>
          </p:cNvSpPr>
          <p:nvPr>
            <p:ph type="body" idx="1"/>
          </p:nvPr>
        </p:nvSpPr>
        <p:spPr>
          <a:xfrm>
            <a:off x="892969" y="1946672"/>
            <a:ext cx="7349100" cy="40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457200" marR="0" lvl="0" indent="-5207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5207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5207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5207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5207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0" name="Google Shape;210;p55"/>
          <p:cNvSpPr txBox="1">
            <a:spLocks noGrp="1"/>
          </p:cNvSpPr>
          <p:nvPr>
            <p:ph type="sldNum" idx="12"/>
          </p:nvPr>
        </p:nvSpPr>
        <p:spPr>
          <a:xfrm>
            <a:off x="4451449" y="6527602"/>
            <a:ext cx="2232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1">
  <p:cSld name="Title &amp; Bullets 2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6"/>
          <p:cNvSpPr txBox="1">
            <a:spLocks noGrp="1"/>
          </p:cNvSpPr>
          <p:nvPr>
            <p:ph type="title"/>
          </p:nvPr>
        </p:nvSpPr>
        <p:spPr>
          <a:xfrm>
            <a:off x="894085" y="161850"/>
            <a:ext cx="7358100" cy="17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None/>
              <a:defRPr sz="5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3" name="Google Shape;213;p56"/>
          <p:cNvSpPr txBox="1">
            <a:spLocks noGrp="1"/>
          </p:cNvSpPr>
          <p:nvPr>
            <p:ph type="body" idx="1"/>
          </p:nvPr>
        </p:nvSpPr>
        <p:spPr>
          <a:xfrm>
            <a:off x="894085" y="1052587"/>
            <a:ext cx="7358100" cy="58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457200" marR="0" lvl="0" indent="-5588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Gill Sans"/>
              <a:buChar char="•"/>
              <a:defRPr sz="3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5588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Gill Sans"/>
              <a:buChar char="•"/>
              <a:defRPr sz="3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5588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Gill Sans"/>
              <a:buChar char="•"/>
              <a:defRPr sz="3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5588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Gill Sans"/>
              <a:buChar char="•"/>
              <a:defRPr sz="3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5588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Gill Sans"/>
              <a:buChar char="•"/>
              <a:defRPr sz="3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4" name="Google Shape;214;p56"/>
          <p:cNvSpPr txBox="1">
            <a:spLocks noGrp="1"/>
          </p:cNvSpPr>
          <p:nvPr>
            <p:ph type="sldNum" idx="12"/>
          </p:nvPr>
        </p:nvSpPr>
        <p:spPr>
          <a:xfrm>
            <a:off x="4478238" y="6527602"/>
            <a:ext cx="1875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7"/>
          <p:cNvSpPr>
            <a:spLocks noGrp="1"/>
          </p:cNvSpPr>
          <p:nvPr>
            <p:ph type="pic" idx="2"/>
          </p:nvPr>
        </p:nvSpPr>
        <p:spPr>
          <a:xfrm>
            <a:off x="4723805" y="1830586"/>
            <a:ext cx="3750600" cy="44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>
            <a:lvl1pPr marL="317500" marR="0" lvl="0" indent="-3238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2300" marR="0" lvl="1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9800" marR="0" lvl="2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44600" marR="0" lvl="3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100" marR="0" lvl="4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9600" marR="0" lvl="5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4400" marR="0" lvl="6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1900" marR="0" lvl="7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06700" marR="0" lvl="8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7" name="Google Shape;217;p57"/>
          <p:cNvSpPr txBox="1">
            <a:spLocks noGrp="1"/>
          </p:cNvSpPr>
          <p:nvPr>
            <p:ph type="title"/>
          </p:nvPr>
        </p:nvSpPr>
        <p:spPr>
          <a:xfrm>
            <a:off x="669727" y="312539"/>
            <a:ext cx="7804500" cy="15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8" name="Google Shape;218;p57"/>
          <p:cNvSpPr txBox="1">
            <a:spLocks noGrp="1"/>
          </p:cNvSpPr>
          <p:nvPr>
            <p:ph type="body" idx="1"/>
          </p:nvPr>
        </p:nvSpPr>
        <p:spPr>
          <a:xfrm>
            <a:off x="669727" y="1830586"/>
            <a:ext cx="3750600" cy="44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9" name="Google Shape;219;p57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2">
  <p:cSld name="Title &amp; Subtitle 2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8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100" cy="23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None/>
              <a:defRPr sz="5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2" name="Google Shape;222;p58"/>
          <p:cNvSpPr txBox="1">
            <a:spLocks noGrp="1"/>
          </p:cNvSpPr>
          <p:nvPr>
            <p:ph type="body" idx="1"/>
          </p:nvPr>
        </p:nvSpPr>
        <p:spPr>
          <a:xfrm>
            <a:off x="892969" y="3536156"/>
            <a:ext cx="73581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ill Sans"/>
              <a:buNone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ill Sans"/>
              <a:buNone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ill Sans"/>
              <a:buNone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ill Sans"/>
              <a:buNone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ill Sans"/>
              <a:buNone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3" name="Google Shape;223;p58"/>
          <p:cNvSpPr txBox="1">
            <a:spLocks noGrp="1"/>
          </p:cNvSpPr>
          <p:nvPr>
            <p:ph type="sldNum" idx="12"/>
          </p:nvPr>
        </p:nvSpPr>
        <p:spPr>
          <a:xfrm>
            <a:off x="4446984" y="6509742"/>
            <a:ext cx="2412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0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600"/>
          </a:xfrm>
          <a:prstGeom prst="rect">
            <a:avLst/>
          </a:prstGeom>
        </p:spPr>
        <p:txBody>
          <a:bodyPr spcFirstLastPara="1" wrap="square" lIns="101575" tIns="101575" rIns="101575" bIns="1015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  <p:sp>
        <p:nvSpPr>
          <p:cNvPr id="230" name="Google Shape;230;p60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231" name="Google Shape;231;p6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1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34" name="Google Shape;234;p6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6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5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2385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800"/>
              </a:spcBef>
              <a:spcAft>
                <a:spcPts val="18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38" name="Google Shape;238;p6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6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5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800"/>
              </a:spcBef>
              <a:spcAft>
                <a:spcPts val="18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42" name="Google Shape;242;p63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5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800"/>
              </a:spcBef>
              <a:spcAft>
                <a:spcPts val="18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43" name="Google Shape;243;p6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6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5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101575" tIns="101575" rIns="101575" bIns="1015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249" name="Google Shape;249;p65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800"/>
              </a:spcBef>
              <a:spcAft>
                <a:spcPts val="18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50" name="Google Shape;250;p6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6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253" name="Google Shape;253;p6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7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67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101575" tIns="101575" rIns="101575" bIns="1015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endParaRPr/>
          </a:p>
        </p:txBody>
      </p:sp>
      <p:sp>
        <p:nvSpPr>
          <p:cNvPr id="257" name="Google Shape;257;p67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258" name="Google Shape;258;p67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2385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800"/>
              </a:spcBef>
              <a:spcAft>
                <a:spcPts val="18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59" name="Google Shape;259;p6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8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500" cy="806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>
            <a:endParaRPr/>
          </a:p>
        </p:txBody>
      </p:sp>
      <p:sp>
        <p:nvSpPr>
          <p:cNvPr id="262" name="Google Shape;262;p6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9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7800"/>
          </a:xfrm>
          <a:prstGeom prst="rect">
            <a:avLst/>
          </a:prstGeom>
        </p:spPr>
        <p:txBody>
          <a:bodyPr spcFirstLastPara="1" wrap="square" lIns="101575" tIns="101575" rIns="101575" bIns="1015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9pPr>
          </a:lstStyle>
          <a:p>
            <a:r>
              <a:t>xx%</a:t>
            </a:r>
          </a:p>
        </p:txBody>
      </p:sp>
      <p:sp>
        <p:nvSpPr>
          <p:cNvPr id="265" name="Google Shape;265;p69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lvl="0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ctr" rtl="0">
              <a:spcBef>
                <a:spcPts val="1800"/>
              </a:spcBef>
              <a:spcAft>
                <a:spcPts val="18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66" name="Google Shape;266;p6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1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375" tIns="36375" rIns="36375" bIns="363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72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7357800" cy="17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Gill Sans"/>
              <a:buNone/>
              <a:defRPr sz="6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3" name="Google Shape;273;p72"/>
          <p:cNvSpPr txBox="1">
            <a:spLocks noGrp="1"/>
          </p:cNvSpPr>
          <p:nvPr>
            <p:ph type="body" idx="1"/>
          </p:nvPr>
        </p:nvSpPr>
        <p:spPr>
          <a:xfrm>
            <a:off x="892969" y="1946672"/>
            <a:ext cx="7357800" cy="4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457200" marR="0" lvl="0" indent="-552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Gill Sans"/>
              <a:buChar char="•"/>
              <a:defRPr sz="3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552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Gill Sans"/>
              <a:buChar char="•"/>
              <a:defRPr sz="3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552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Gill Sans"/>
              <a:buChar char="•"/>
              <a:defRPr sz="3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552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Gill Sans"/>
              <a:buChar char="•"/>
              <a:defRPr sz="3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552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Gill Sans"/>
              <a:buChar char="•"/>
              <a:defRPr sz="3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4" name="Google Shape;274;p72"/>
          <p:cNvSpPr txBox="1">
            <a:spLocks noGrp="1"/>
          </p:cNvSpPr>
          <p:nvPr>
            <p:ph type="sldNum" idx="12"/>
          </p:nvPr>
        </p:nvSpPr>
        <p:spPr>
          <a:xfrm>
            <a:off x="4446984" y="6509742"/>
            <a:ext cx="2412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375" tIns="36375" rIns="36375" bIns="363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3"/>
          <p:cNvSpPr>
            <a:spLocks noGrp="1"/>
          </p:cNvSpPr>
          <p:nvPr>
            <p:ph type="pic" idx="2"/>
          </p:nvPr>
        </p:nvSpPr>
        <p:spPr>
          <a:xfrm>
            <a:off x="4723805" y="1830586"/>
            <a:ext cx="3750600" cy="44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450" tIns="65450" rIns="65450" bIns="65450" anchor="t" anchorCtr="0">
            <a:noAutofit/>
          </a:bodyPr>
          <a:lstStyle>
            <a:lvl1pPr marL="317500" marR="0" lvl="0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35000" marR="0" lvl="1" indent="-3238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52500" marR="0" lvl="2" indent="-3111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70000" marR="0" lvl="3" indent="-3238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00200" marR="0" lvl="4" indent="-3238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05000" marR="0" lvl="5" indent="-3238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35200" marR="0" lvl="6" indent="-3238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40000" marR="0" lvl="7" indent="-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70200" marR="0" lvl="8" indent="-3238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7" name="Google Shape;277;p73"/>
          <p:cNvSpPr txBox="1">
            <a:spLocks noGrp="1"/>
          </p:cNvSpPr>
          <p:nvPr>
            <p:ph type="title"/>
          </p:nvPr>
        </p:nvSpPr>
        <p:spPr>
          <a:xfrm>
            <a:off x="669727" y="312539"/>
            <a:ext cx="7804500" cy="15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8" name="Google Shape;278;p73"/>
          <p:cNvSpPr txBox="1">
            <a:spLocks noGrp="1"/>
          </p:cNvSpPr>
          <p:nvPr>
            <p:ph type="body" idx="1"/>
          </p:nvPr>
        </p:nvSpPr>
        <p:spPr>
          <a:xfrm>
            <a:off x="669727" y="1830586"/>
            <a:ext cx="3750600" cy="44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9" name="Google Shape;279;p73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375" tIns="36375" rIns="36375" bIns="363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1">
  <p:cSld name="Title &amp; Bullets 2">
    <p:bg>
      <p:bgPr>
        <a:solidFill>
          <a:srgbClr val="000000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4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7357800" cy="17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Gill Sans"/>
              <a:buNone/>
              <a:defRPr sz="6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2" name="Google Shape;282;p74"/>
          <p:cNvSpPr txBox="1">
            <a:spLocks noGrp="1"/>
          </p:cNvSpPr>
          <p:nvPr>
            <p:ph type="body" idx="1"/>
          </p:nvPr>
        </p:nvSpPr>
        <p:spPr>
          <a:xfrm>
            <a:off x="892969" y="1946672"/>
            <a:ext cx="7357800" cy="4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marL="457200" marR="0" lvl="0" indent="-552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Gill Sans"/>
              <a:buChar char="•"/>
              <a:def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552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Gill Sans"/>
              <a:buChar char="•"/>
              <a:def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552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Gill Sans"/>
              <a:buChar char="•"/>
              <a:def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552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Gill Sans"/>
              <a:buChar char="•"/>
              <a:def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552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Gill Sans"/>
              <a:buChar char="•"/>
              <a:def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3" name="Google Shape;283;p74"/>
          <p:cNvSpPr txBox="1">
            <a:spLocks noGrp="1"/>
          </p:cNvSpPr>
          <p:nvPr>
            <p:ph type="sldNum" idx="12"/>
          </p:nvPr>
        </p:nvSpPr>
        <p:spPr>
          <a:xfrm>
            <a:off x="4446984" y="6509742"/>
            <a:ext cx="2412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375" tIns="36375" rIns="36375" bIns="363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  <a:defRPr sz="1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5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7800" cy="23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Gill Sans"/>
              <a:buNone/>
              <a:defRPr sz="6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None/>
              <a:defRPr sz="5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6" name="Google Shape;286;p75"/>
          <p:cNvSpPr txBox="1">
            <a:spLocks noGrp="1"/>
          </p:cNvSpPr>
          <p:nvPr>
            <p:ph type="body" idx="1"/>
          </p:nvPr>
        </p:nvSpPr>
        <p:spPr>
          <a:xfrm>
            <a:off x="892969" y="3536156"/>
            <a:ext cx="73578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ill Sans"/>
              <a:buNone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ill Sans"/>
              <a:buNone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ill Sans"/>
              <a:buNone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ill Sans"/>
              <a:buNone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ill Sans"/>
              <a:buNone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7" name="Google Shape;287;p75"/>
          <p:cNvSpPr txBox="1">
            <a:spLocks noGrp="1"/>
          </p:cNvSpPr>
          <p:nvPr>
            <p:ph type="sldNum" idx="12"/>
          </p:nvPr>
        </p:nvSpPr>
        <p:spPr>
          <a:xfrm>
            <a:off x="4446984" y="6509742"/>
            <a:ext cx="2412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375" tIns="36375" rIns="36375" bIns="363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620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430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40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050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860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67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48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6" name="Google Shape;296;p7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620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430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40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050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860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67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48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7" name="Google Shape;297;p7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100" rIns="76175" bIns="381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8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5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300" name="Google Shape;300;p78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0" marR="0" lvl="1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62000" marR="0" lvl="2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43000" marR="0" lvl="3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4000" marR="0" lvl="4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05000" marR="0" lvl="5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86000" marR="0" lvl="6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67000" marR="0" lvl="7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48000" marR="0" lvl="8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1" name="Google Shape;301;p7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620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430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40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050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860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67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48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2" name="Google Shape;302;p7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620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430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40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050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860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67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48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3" name="Google Shape;303;p7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100" rIns="76175" bIns="381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Alt" type="tx">
  <p:cSld name="TITLE_AND_BODY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5" name="Google Shape;305;p79"/>
          <p:cNvCxnSpPr/>
          <p:nvPr/>
        </p:nvCxnSpPr>
        <p:spPr>
          <a:xfrm rot="10800000" flipH="1">
            <a:off x="285750" y="4317701"/>
            <a:ext cx="8572500" cy="300"/>
          </a:xfrm>
          <a:prstGeom prst="straightConnector1">
            <a:avLst/>
          </a:prstGeom>
          <a:noFill/>
          <a:ln w="38100" cap="flat" cmpd="sng">
            <a:solidFill>
              <a:srgbClr val="A6AAA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06" name="Google Shape;306;p79"/>
          <p:cNvSpPr txBox="1">
            <a:spLocks noGrp="1"/>
          </p:cNvSpPr>
          <p:nvPr>
            <p:ph type="title"/>
          </p:nvPr>
        </p:nvSpPr>
        <p:spPr>
          <a:xfrm>
            <a:off x="285750" y="4518422"/>
            <a:ext cx="8572500" cy="19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t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4A5DA"/>
              </a:buClr>
              <a:buSzPts val="1200"/>
              <a:buFont typeface="Arial"/>
              <a:buNone/>
              <a:defRPr sz="10000" b="0" i="0" u="none" strike="noStrike" cap="none">
                <a:solidFill>
                  <a:srgbClr val="34A5D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307" name="Google Shape;307;p79"/>
          <p:cNvSpPr txBox="1">
            <a:spLocks noGrp="1"/>
          </p:cNvSpPr>
          <p:nvPr>
            <p:ph type="body" idx="1"/>
          </p:nvPr>
        </p:nvSpPr>
        <p:spPr>
          <a:xfrm>
            <a:off x="285750" y="3000375"/>
            <a:ext cx="8572500" cy="1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b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1300"/>
              </a:spcBef>
              <a:spcAft>
                <a:spcPts val="0"/>
              </a:spcAft>
              <a:buClr>
                <a:srgbClr val="A6AAA9"/>
              </a:buClr>
              <a:buSzPts val="2300"/>
              <a:buFont typeface="Arial"/>
              <a:buNone/>
              <a:defRPr sz="32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1300"/>
              </a:spcBef>
              <a:spcAft>
                <a:spcPts val="0"/>
              </a:spcAft>
              <a:buClr>
                <a:srgbClr val="A6AAA9"/>
              </a:buClr>
              <a:buSzPts val="2000"/>
              <a:buFont typeface="Arial"/>
              <a:buNone/>
              <a:defRPr sz="32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0000"/>
              </a:lnSpc>
              <a:spcBef>
                <a:spcPts val="1300"/>
              </a:spcBef>
              <a:spcAft>
                <a:spcPts val="0"/>
              </a:spcAft>
              <a:buClr>
                <a:srgbClr val="A6AAA9"/>
              </a:buClr>
              <a:buSzPts val="1700"/>
              <a:buFont typeface="Arial"/>
              <a:buNone/>
              <a:defRPr sz="32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0000"/>
              </a:lnSpc>
              <a:spcBef>
                <a:spcPts val="1300"/>
              </a:spcBef>
              <a:spcAft>
                <a:spcPts val="0"/>
              </a:spcAft>
              <a:buClr>
                <a:srgbClr val="A6AAA9"/>
              </a:buClr>
              <a:buSzPts val="1500"/>
              <a:buFont typeface="Arial"/>
              <a:buNone/>
              <a:defRPr sz="32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0000"/>
              </a:lnSpc>
              <a:spcBef>
                <a:spcPts val="1300"/>
              </a:spcBef>
              <a:spcAft>
                <a:spcPts val="0"/>
              </a:spcAft>
              <a:buClr>
                <a:srgbClr val="A6AAA9"/>
              </a:buClr>
              <a:buSzPts val="1500"/>
              <a:buFont typeface="Arial"/>
              <a:buNone/>
              <a:defRPr sz="32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8" name="Google Shape;308;p79"/>
          <p:cNvSpPr txBox="1">
            <a:spLocks noGrp="1"/>
          </p:cNvSpPr>
          <p:nvPr>
            <p:ph type="sldNum" idx="12"/>
          </p:nvPr>
        </p:nvSpPr>
        <p:spPr>
          <a:xfrm>
            <a:off x="8551307" y="294680"/>
            <a:ext cx="2862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100" rIns="76175" bIns="38100" anchor="ctr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80"/>
          <p:cNvSpPr>
            <a:spLocks noGrp="1"/>
          </p:cNvSpPr>
          <p:nvPr>
            <p:ph type="pic" idx="2"/>
          </p:nvPr>
        </p:nvSpPr>
        <p:spPr>
          <a:xfrm>
            <a:off x="4723804" y="1830586"/>
            <a:ext cx="3750600" cy="44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t" anchorCtr="0">
            <a:noAutofit/>
          </a:bodyPr>
          <a:lstStyle>
            <a:lvl1pPr marL="190500" marR="0" lvl="0" indent="-184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71500" marR="0" lvl="1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52500" marR="0" lvl="2" indent="-196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33500" marR="0" lvl="3" indent="-184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196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95500" marR="0" lvl="5" indent="-184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76500" marR="0" lvl="6" indent="-184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57500" marR="0" lvl="7" indent="-196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38500" marR="0" lvl="8" indent="-184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1" name="Google Shape;311;p8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312" name="Google Shape;312;p80"/>
          <p:cNvSpPr txBox="1">
            <a:spLocks noGrp="1"/>
          </p:cNvSpPr>
          <p:nvPr>
            <p:ph type="body" idx="1"/>
          </p:nvPr>
        </p:nvSpPr>
        <p:spPr>
          <a:xfrm>
            <a:off x="669727" y="1830586"/>
            <a:ext cx="3750600" cy="44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3" name="Google Shape;313;p8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100" rIns="76175" bIns="381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8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316" name="Google Shape;316;p8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t" anchorCtr="0">
            <a:noAutofit/>
          </a:bodyPr>
          <a:lstStyle>
            <a:lvl1pPr marL="457200" marR="0" lvl="0" indent="-3746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7" name="Google Shape;317;p8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620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430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40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050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860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67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48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8" name="Google Shape;318;p8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620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430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40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050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860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67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48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9" name="Google Shape;319;p8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100" rIns="76175" bIns="381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82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5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322" name="Google Shape;322;p82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3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7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3" name="Google Shape;323;p8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620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430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40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050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860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67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48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4" name="Google Shape;324;p8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620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430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40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050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860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67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48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5" name="Google Shape;325;p8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100" rIns="76175" bIns="381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8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328" name="Google Shape;328;p8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t" anchorCtr="0">
            <a:noAutofit/>
          </a:bodyPr>
          <a:lstStyle>
            <a:lvl1pPr marL="457200" marR="0" lvl="0" indent="-3746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9" name="Google Shape;329;p83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t" anchorCtr="0">
            <a:noAutofit/>
          </a:bodyPr>
          <a:lstStyle>
            <a:lvl1pPr marL="457200" marR="0" lvl="0" indent="-3746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0" name="Google Shape;330;p8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620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430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40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050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860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67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48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1" name="Google Shape;331;p8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620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430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40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050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860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67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48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2" name="Google Shape;332;p8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100" rIns="76175" bIns="381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4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335" name="Google Shape;335;p84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5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6" name="Google Shape;336;p84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5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t" anchorCtr="0">
            <a:noAutofit/>
          </a:bodyPr>
          <a:lstStyle>
            <a:lvl1pPr marL="457200" marR="0" lvl="0" indent="-3746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7" name="Google Shape;337;p84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8" name="Google Shape;338;p84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t" anchorCtr="0">
            <a:noAutofit/>
          </a:bodyPr>
          <a:lstStyle>
            <a:lvl1pPr marL="457200" marR="0" lvl="0" indent="-3746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9" name="Google Shape;339;p8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620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430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40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050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860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67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48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0" name="Google Shape;340;p8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620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430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40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050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860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67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48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1" name="Google Shape;341;p8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100" rIns="76175" bIns="381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8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344" name="Google Shape;344;p8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620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430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40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050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860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67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48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5" name="Google Shape;345;p8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620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430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40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050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860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67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48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6" name="Google Shape;346;p8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100" rIns="76175" bIns="381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86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0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349" name="Google Shape;349;p8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t" anchorCtr="0">
            <a:noAutofit/>
          </a:bodyPr>
          <a:lstStyle>
            <a:lvl1pPr marL="457200" marR="0" lvl="0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746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0" name="Google Shape;350;p86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0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1" name="Google Shape;351;p8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620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430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40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050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860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67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48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2" name="Google Shape;352;p8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620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430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40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050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860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67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48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3" name="Google Shape;353;p8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100" rIns="76175" bIns="381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7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0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356" name="Google Shape;356;p87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620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430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40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050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860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670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480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7" name="Google Shape;357;p87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0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8" name="Google Shape;358;p8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620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430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40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050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860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67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48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9" name="Google Shape;359;p8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620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430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40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050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860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67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48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0" name="Google Shape;360;p8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100" rIns="76175" bIns="381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363" name="Google Shape;363;p88"/>
          <p:cNvSpPr txBox="1">
            <a:spLocks noGrp="1"/>
          </p:cNvSpPr>
          <p:nvPr>
            <p:ph type="body" idx="1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t" anchorCtr="0">
            <a:noAutofit/>
          </a:bodyPr>
          <a:lstStyle>
            <a:lvl1pPr marL="457200" marR="0" lvl="0" indent="-3746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4" name="Google Shape;364;p8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620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430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40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050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860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67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48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5" name="Google Shape;365;p8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620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430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40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050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860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67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48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6" name="Google Shape;366;p8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100" rIns="76175" bIns="381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89"/>
          <p:cNvSpPr txBox="1">
            <a:spLocks noGrp="1"/>
          </p:cNvSpPr>
          <p:nvPr>
            <p:ph type="title"/>
          </p:nvPr>
        </p:nvSpPr>
        <p:spPr>
          <a:xfrm rot="5400000">
            <a:off x="4623600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369" name="Google Shape;369;p89"/>
          <p:cNvSpPr txBox="1">
            <a:spLocks noGrp="1"/>
          </p:cNvSpPr>
          <p:nvPr>
            <p:ph type="body" idx="1"/>
          </p:nvPr>
        </p:nvSpPr>
        <p:spPr>
          <a:xfrm rot="5400000">
            <a:off x="623025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t" anchorCtr="0">
            <a:noAutofit/>
          </a:bodyPr>
          <a:lstStyle>
            <a:lvl1pPr marL="457200" marR="0" lvl="0" indent="-3746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0" name="Google Shape;370;p8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620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430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40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050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860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67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48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1" name="Google Shape;371;p8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620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430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40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050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860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67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48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2" name="Google Shape;372;p8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100" rIns="76175" bIns="381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91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600"/>
          </a:xfrm>
          <a:prstGeom prst="rect">
            <a:avLst/>
          </a:prstGeom>
        </p:spPr>
        <p:txBody>
          <a:bodyPr spcFirstLastPara="1" wrap="square" lIns="101575" tIns="101575" rIns="101575" bIns="1015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  <p:sp>
        <p:nvSpPr>
          <p:cNvPr id="379" name="Google Shape;379;p91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380" name="Google Shape;380;p9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2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83" name="Google Shape;383;p9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9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9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2385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800"/>
              </a:spcBef>
              <a:spcAft>
                <a:spcPts val="18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87" name="Google Shape;387;p9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9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800"/>
              </a:spcBef>
              <a:spcAft>
                <a:spcPts val="18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391" name="Google Shape;391;p94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800"/>
              </a:spcBef>
              <a:spcAft>
                <a:spcPts val="18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392" name="Google Shape;392;p9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9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9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6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101575" tIns="101575" rIns="101575" bIns="1015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398" name="Google Shape;398;p96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800"/>
              </a:spcBef>
              <a:spcAft>
                <a:spcPts val="18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399" name="Google Shape;399;p9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97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402" name="Google Shape;402;p9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98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98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101575" tIns="101575" rIns="101575" bIns="1015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endParaRPr/>
          </a:p>
        </p:txBody>
      </p:sp>
      <p:sp>
        <p:nvSpPr>
          <p:cNvPr id="406" name="Google Shape;406;p98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407" name="Google Shape;407;p98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2385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800"/>
              </a:spcBef>
              <a:spcAft>
                <a:spcPts val="18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08" name="Google Shape;408;p9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99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>
            <a:endParaRPr/>
          </a:p>
        </p:txBody>
      </p:sp>
      <p:sp>
        <p:nvSpPr>
          <p:cNvPr id="411" name="Google Shape;411;p9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00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7800"/>
          </a:xfrm>
          <a:prstGeom prst="rect">
            <a:avLst/>
          </a:prstGeom>
        </p:spPr>
        <p:txBody>
          <a:bodyPr spcFirstLastPara="1" wrap="square" lIns="101575" tIns="101575" rIns="101575" bIns="1015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9pPr>
          </a:lstStyle>
          <a:p>
            <a:r>
              <a:t>xx%</a:t>
            </a:r>
          </a:p>
        </p:txBody>
      </p:sp>
      <p:sp>
        <p:nvSpPr>
          <p:cNvPr id="414" name="Google Shape;414;p100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lvl="0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ctr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ctr" rtl="0">
              <a:spcBef>
                <a:spcPts val="1800"/>
              </a:spcBef>
              <a:spcAft>
                <a:spcPts val="18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15" name="Google Shape;415;p10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0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03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4" name="Google Shape;424;p103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5" name="Google Shape;425;p10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0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8" name="Google Shape;428;p10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0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10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2" name="Google Shape;432;p10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0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10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6" name="Google Shape;436;p106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7" name="Google Shape;437;p10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7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98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20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slideLayout" Target="../slideLayouts/slideLayout128.xml"/><Relationship Id="rId1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31.xml"/><Relationship Id="rId20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5" Type="http://schemas.openxmlformats.org/officeDocument/2006/relationships/slideLayout" Target="../slideLayouts/slideLayout130.xml"/><Relationship Id="rId23" Type="http://schemas.openxmlformats.org/officeDocument/2006/relationships/theme" Target="../theme/theme8.xml"/><Relationship Id="rId10" Type="http://schemas.openxmlformats.org/officeDocument/2006/relationships/slideLayout" Target="../slideLayouts/slideLayout125.xml"/><Relationship Id="rId19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4" Type="http://schemas.openxmlformats.org/officeDocument/2006/relationships/slideLayout" Target="../slideLayouts/slideLayout129.xml"/><Relationship Id="rId22" Type="http://schemas.openxmlformats.org/officeDocument/2006/relationships/slideLayout" Target="../slideLayouts/slideLayout13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13" Type="http://schemas.openxmlformats.org/officeDocument/2006/relationships/slideLayout" Target="../slideLayouts/slideLayout150.xml"/><Relationship Id="rId18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slideLayout" Target="../slideLayouts/slideLayout149.xml"/><Relationship Id="rId17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39.xml"/><Relationship Id="rId16" Type="http://schemas.openxmlformats.org/officeDocument/2006/relationships/slideLayout" Target="../slideLayouts/slideLayout153.xml"/><Relationship Id="rId20" Type="http://schemas.openxmlformats.org/officeDocument/2006/relationships/theme" Target="../theme/theme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2.xml"/><Relationship Id="rId15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47.xml"/><Relationship Id="rId19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Relationship Id="rId14" Type="http://schemas.openxmlformats.org/officeDocument/2006/relationships/slideLayout" Target="../slideLayouts/slideLayout1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66"/>
          <p:cNvSpPr txBox="1">
            <a:spLocks noGrp="1"/>
          </p:cNvSpPr>
          <p:nvPr>
            <p:ph type="title"/>
          </p:nvPr>
        </p:nvSpPr>
        <p:spPr>
          <a:xfrm>
            <a:off x="669727" y="312539"/>
            <a:ext cx="7804500" cy="15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58" name="Google Shape;658;p166"/>
          <p:cNvSpPr txBox="1">
            <a:spLocks noGrp="1"/>
          </p:cNvSpPr>
          <p:nvPr>
            <p:ph type="body" idx="1"/>
          </p:nvPr>
        </p:nvSpPr>
        <p:spPr>
          <a:xfrm>
            <a:off x="669727" y="1830586"/>
            <a:ext cx="7804500" cy="44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59" name="Google Shape;659;p166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81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Alfa Slab One"/>
              <a:buNone/>
              <a:defRPr sz="33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Alfa Slab One"/>
              <a:buNone/>
              <a:defRPr sz="33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Alfa Slab One"/>
              <a:buNone/>
              <a:defRPr sz="33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Alfa Slab One"/>
              <a:buNone/>
              <a:defRPr sz="33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Alfa Slab One"/>
              <a:buNone/>
              <a:defRPr sz="33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Alfa Slab One"/>
              <a:buNone/>
              <a:defRPr sz="33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Alfa Slab One"/>
              <a:buNone/>
              <a:defRPr sz="33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Alfa Slab One"/>
              <a:buNone/>
              <a:defRPr sz="33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Alfa Slab One"/>
              <a:buNone/>
              <a:defRPr sz="33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oxima Nova"/>
              <a:buChar char="●"/>
              <a:defRPr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○"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■"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○"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■"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○"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23850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chemeClr val="dk2"/>
              </a:buClr>
              <a:buSzPts val="1500"/>
              <a:buFont typeface="Proxima Nova"/>
              <a:buChar char="■"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algn="r" rtl="0">
              <a:buNone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Alfa Slab One"/>
              <a:buNone/>
              <a:defRPr sz="33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Alfa Slab One"/>
              <a:buNone/>
              <a:defRPr sz="33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Alfa Slab One"/>
              <a:buNone/>
              <a:defRPr sz="33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Alfa Slab One"/>
              <a:buNone/>
              <a:defRPr sz="33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Alfa Slab One"/>
              <a:buNone/>
              <a:defRPr sz="33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Alfa Slab One"/>
              <a:buNone/>
              <a:defRPr sz="33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Alfa Slab One"/>
              <a:buNone/>
              <a:defRPr sz="33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Alfa Slab One"/>
              <a:buNone/>
              <a:defRPr sz="33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Alfa Slab One"/>
              <a:buNone/>
              <a:defRPr sz="33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139" name="Google Shape;139;p3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oxima Nova"/>
              <a:buChar char="●"/>
              <a:defRPr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○"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■"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○"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■"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○"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23850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chemeClr val="dk2"/>
              </a:buClr>
              <a:buSzPts val="1500"/>
              <a:buFont typeface="Proxima Nova"/>
              <a:buChar char="■"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algn="r" rtl="0">
              <a:buNone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5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1pPr>
            <a:lvl2pPr marL="914400" lvl="1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2pPr>
            <a:lvl3pPr marL="1371600" lvl="2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3pPr>
            <a:lvl4pPr marL="1828800" lvl="3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500">
                <a:solidFill>
                  <a:schemeClr val="dk2"/>
                </a:solidFill>
              </a:defRPr>
            </a:lvl4pPr>
            <a:lvl5pPr marL="2286000" lvl="4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5pPr>
            <a:lvl6pPr marL="2743200" lvl="5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6pPr>
            <a:lvl7pPr marL="3200400" lvl="6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500">
                <a:solidFill>
                  <a:schemeClr val="dk2"/>
                </a:solidFill>
              </a:defRPr>
            </a:lvl7pPr>
            <a:lvl8pPr marL="3657600" lvl="7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8pPr>
            <a:lvl9pPr marL="4114800" lvl="8" indent="-323850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5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algn="r" rtl="0">
              <a:buNone/>
              <a:defRPr sz="1100">
                <a:solidFill>
                  <a:schemeClr val="dk2"/>
                </a:solidFill>
              </a:defRPr>
            </a:lvl1pPr>
            <a:lvl2pPr lvl="1" algn="r" rtl="0">
              <a:buNone/>
              <a:defRPr sz="1100">
                <a:solidFill>
                  <a:schemeClr val="dk2"/>
                </a:solidFill>
              </a:defRPr>
            </a:lvl2pPr>
            <a:lvl3pPr lvl="2" algn="r" rtl="0">
              <a:buNone/>
              <a:defRPr sz="1100">
                <a:solidFill>
                  <a:schemeClr val="dk2"/>
                </a:solidFill>
              </a:defRPr>
            </a:lvl3pPr>
            <a:lvl4pPr lvl="3" algn="r" rtl="0">
              <a:buNone/>
              <a:defRPr sz="1100">
                <a:solidFill>
                  <a:schemeClr val="dk2"/>
                </a:solidFill>
              </a:defRPr>
            </a:lvl4pPr>
            <a:lvl5pPr lvl="4" algn="r" rtl="0">
              <a:buNone/>
              <a:defRPr sz="1100">
                <a:solidFill>
                  <a:schemeClr val="dk2"/>
                </a:solidFill>
              </a:defRPr>
            </a:lvl5pPr>
            <a:lvl6pPr lvl="5" algn="r" rtl="0">
              <a:buNone/>
              <a:defRPr sz="1100">
                <a:solidFill>
                  <a:schemeClr val="dk2"/>
                </a:solidFill>
              </a:defRPr>
            </a:lvl6pPr>
            <a:lvl7pPr lvl="6" algn="r" rtl="0">
              <a:buNone/>
              <a:defRPr sz="1100">
                <a:solidFill>
                  <a:schemeClr val="dk2"/>
                </a:solidFill>
              </a:defRPr>
            </a:lvl7pPr>
            <a:lvl8pPr lvl="7" algn="r" rtl="0">
              <a:buNone/>
              <a:defRPr sz="1100">
                <a:solidFill>
                  <a:schemeClr val="dk2"/>
                </a:solidFill>
              </a:defRPr>
            </a:lvl8pPr>
            <a:lvl9pPr lvl="8" algn="r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290" name="Google Shape;290;p7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t" anchorCtr="0">
            <a:noAutofit/>
          </a:bodyPr>
          <a:lstStyle>
            <a:lvl1pPr marL="457200" marR="0" lvl="0" indent="-3746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1" name="Google Shape;291;p7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620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430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40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050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860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67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48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2" name="Google Shape;292;p7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620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430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40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050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860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67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48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3" name="Google Shape;293;p7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100" rIns="76175" bIns="381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9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5" name="Google Shape;375;p9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1pPr>
            <a:lvl2pPr marL="914400" lvl="1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2pPr>
            <a:lvl3pPr marL="1371600" lvl="2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3pPr>
            <a:lvl4pPr marL="1828800" lvl="3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500">
                <a:solidFill>
                  <a:schemeClr val="dk2"/>
                </a:solidFill>
              </a:defRPr>
            </a:lvl4pPr>
            <a:lvl5pPr marL="2286000" lvl="4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5pPr>
            <a:lvl6pPr marL="2743200" lvl="5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6pPr>
            <a:lvl7pPr marL="3200400" lvl="6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500">
                <a:solidFill>
                  <a:schemeClr val="dk2"/>
                </a:solidFill>
              </a:defRPr>
            </a:lvl7pPr>
            <a:lvl8pPr marL="3657600" lvl="7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8pPr>
            <a:lvl9pPr marL="4114800" lvl="8" indent="-323850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6" name="Google Shape;376;p9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algn="r" rtl="0">
              <a:buNone/>
              <a:defRPr sz="1100">
                <a:solidFill>
                  <a:schemeClr val="dk2"/>
                </a:solidFill>
              </a:defRPr>
            </a:lvl1pPr>
            <a:lvl2pPr lvl="1" algn="r" rtl="0">
              <a:buNone/>
              <a:defRPr sz="1100">
                <a:solidFill>
                  <a:schemeClr val="dk2"/>
                </a:solidFill>
              </a:defRPr>
            </a:lvl2pPr>
            <a:lvl3pPr lvl="2" algn="r" rtl="0">
              <a:buNone/>
              <a:defRPr sz="1100">
                <a:solidFill>
                  <a:schemeClr val="dk2"/>
                </a:solidFill>
              </a:defRPr>
            </a:lvl3pPr>
            <a:lvl4pPr lvl="3" algn="r" rtl="0">
              <a:buNone/>
              <a:defRPr sz="1100">
                <a:solidFill>
                  <a:schemeClr val="dk2"/>
                </a:solidFill>
              </a:defRPr>
            </a:lvl4pPr>
            <a:lvl5pPr lvl="4" algn="r" rtl="0">
              <a:buNone/>
              <a:defRPr sz="1100">
                <a:solidFill>
                  <a:schemeClr val="dk2"/>
                </a:solidFill>
              </a:defRPr>
            </a:lvl5pPr>
            <a:lvl6pPr lvl="5" algn="r" rtl="0">
              <a:buNone/>
              <a:defRPr sz="1100">
                <a:solidFill>
                  <a:schemeClr val="dk2"/>
                </a:solidFill>
              </a:defRPr>
            </a:lvl6pPr>
            <a:lvl7pPr lvl="6" algn="r" rtl="0">
              <a:buNone/>
              <a:defRPr sz="1100">
                <a:solidFill>
                  <a:schemeClr val="dk2"/>
                </a:solidFill>
              </a:defRPr>
            </a:lvl7pPr>
            <a:lvl8pPr lvl="7" algn="r" rtl="0">
              <a:buNone/>
              <a:defRPr sz="1100">
                <a:solidFill>
                  <a:schemeClr val="dk2"/>
                </a:solidFill>
              </a:defRPr>
            </a:lvl8pPr>
            <a:lvl9pPr lvl="8" algn="r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0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0" name="Google Shape;420;p10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1" name="Google Shape;421;p10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  <p:sldLayoutId id="2147483762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2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Alfa Slab One"/>
              <a:buNone/>
              <a:defRPr sz="33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Alfa Slab One"/>
              <a:buNone/>
              <a:defRPr sz="33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Alfa Slab One"/>
              <a:buNone/>
              <a:defRPr sz="33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Alfa Slab One"/>
              <a:buNone/>
              <a:defRPr sz="33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Alfa Slab One"/>
              <a:buNone/>
              <a:defRPr sz="33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Alfa Slab One"/>
              <a:buNone/>
              <a:defRPr sz="33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Alfa Slab One"/>
              <a:buNone/>
              <a:defRPr sz="33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Alfa Slab One"/>
              <a:buNone/>
              <a:defRPr sz="33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Alfa Slab One"/>
              <a:buNone/>
              <a:defRPr sz="33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497" name="Google Shape;497;p12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oxima Nova"/>
              <a:buChar char="●"/>
              <a:defRPr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○"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■"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○"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■"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238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○"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23850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chemeClr val="dk2"/>
              </a:buClr>
              <a:buSzPts val="1500"/>
              <a:buFont typeface="Proxima Nova"/>
              <a:buChar char="■"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98" name="Google Shape;498;p12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>
            <a:lvl1pPr lvl="0" algn="r" rtl="0">
              <a:buNone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46"/>
          <p:cNvSpPr txBox="1">
            <a:spLocks noGrp="1"/>
          </p:cNvSpPr>
          <p:nvPr>
            <p:ph type="title"/>
          </p:nvPr>
        </p:nvSpPr>
        <p:spPr>
          <a:xfrm>
            <a:off x="669727" y="312539"/>
            <a:ext cx="7804500" cy="15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7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0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5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30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84" name="Google Shape;584;p146"/>
          <p:cNvSpPr txBox="1">
            <a:spLocks noGrp="1"/>
          </p:cNvSpPr>
          <p:nvPr>
            <p:ph type="body" idx="1"/>
          </p:nvPr>
        </p:nvSpPr>
        <p:spPr>
          <a:xfrm>
            <a:off x="669727" y="1830586"/>
            <a:ext cx="7804500" cy="44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85" name="Google Shape;585;p146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8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  <p:sldLayoutId id="2147483801" r:id="rId17"/>
    <p:sldLayoutId id="2147483802" r:id="rId18"/>
    <p:sldLayoutId id="2147483803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5.jpg"/><Relationship Id="rId11" Type="http://schemas.openxmlformats.org/officeDocument/2006/relationships/image" Target="../media/image8.gif"/><Relationship Id="rId5" Type="http://schemas.openxmlformats.org/officeDocument/2006/relationships/image" Target="../media/image4.jpg"/><Relationship Id="rId10" Type="http://schemas.openxmlformats.org/officeDocument/2006/relationships/hyperlink" Target="mailto:lac19@cornell.edu" TargetMode="External"/><Relationship Id="rId4" Type="http://schemas.openxmlformats.org/officeDocument/2006/relationships/image" Target="../media/image3.png"/><Relationship Id="rId9" Type="http://schemas.openxmlformats.org/officeDocument/2006/relationships/hyperlink" Target="mailto:dac66@cornell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0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0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8.xml"/><Relationship Id="rId5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17.png"/><Relationship Id="rId11" Type="http://schemas.openxmlformats.org/officeDocument/2006/relationships/image" Target="../media/image32.png"/><Relationship Id="rId5" Type="http://schemas.openxmlformats.org/officeDocument/2006/relationships/image" Target="../media/image16.png"/><Relationship Id="rId10" Type="http://schemas.openxmlformats.org/officeDocument/2006/relationships/image" Target="../media/image31.png"/><Relationship Id="rId4" Type="http://schemas.openxmlformats.org/officeDocument/2006/relationships/image" Target="../media/image1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8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8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47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3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15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32" Type="http://schemas.openxmlformats.org/officeDocument/2006/relationships/image" Target="../media/image76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31" Type="http://schemas.openxmlformats.org/officeDocument/2006/relationships/image" Target="../media/image75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Relationship Id="rId30" Type="http://schemas.openxmlformats.org/officeDocument/2006/relationships/image" Target="../media/image74.png"/><Relationship Id="rId8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0.xml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8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9.xml"/><Relationship Id="rId5" Type="http://schemas.openxmlformats.org/officeDocument/2006/relationships/image" Target="../media/image98.png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182"/>
          <p:cNvGrpSpPr/>
          <p:nvPr/>
        </p:nvGrpSpPr>
        <p:grpSpPr>
          <a:xfrm>
            <a:off x="277703" y="5973906"/>
            <a:ext cx="2099237" cy="584190"/>
            <a:chOff x="-139700" y="-169565"/>
            <a:chExt cx="2985688" cy="830877"/>
          </a:xfrm>
        </p:grpSpPr>
        <p:sp>
          <p:nvSpPr>
            <p:cNvPr id="715" name="Google Shape;715;p182"/>
            <p:cNvSpPr/>
            <p:nvPr/>
          </p:nvSpPr>
          <p:spPr>
            <a:xfrm>
              <a:off x="-139700" y="-169565"/>
              <a:ext cx="26145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25" tIns="35725" rIns="35725" bIns="3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RESEARCH SUPPORTED BY:</a:t>
              </a:r>
              <a:endParaRPr sz="1000"/>
            </a:p>
          </p:txBody>
        </p:sp>
        <p:pic>
          <p:nvPicPr>
            <p:cNvPr id="716" name="Google Shape;716;p18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74157" y="225566"/>
              <a:ext cx="400800" cy="40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18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88833" y="190612"/>
              <a:ext cx="470700" cy="47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8" name="Google Shape;718;p18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46568" y="190612"/>
              <a:ext cx="340500" cy="47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Google Shape;719;p18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643" y="190612"/>
              <a:ext cx="470700" cy="47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18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44801" y="190612"/>
              <a:ext cx="470700" cy="47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18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505488" y="253750"/>
              <a:ext cx="340500" cy="34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2" name="Google Shape;722;p182"/>
          <p:cNvSpPr/>
          <p:nvPr/>
        </p:nvSpPr>
        <p:spPr>
          <a:xfrm>
            <a:off x="6858881" y="5174186"/>
            <a:ext cx="20433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72B4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4972B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Drek Cabrera, PhD</a:t>
            </a:r>
            <a:endParaRPr sz="10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72B4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4972B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Laura Cabrera, PhD</a:t>
            </a:r>
            <a:endParaRPr sz="10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72B4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4972B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Cornell University</a:t>
            </a:r>
            <a:endParaRPr sz="10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72B4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4972B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Cabrera Research Lab</a:t>
            </a:r>
            <a:endParaRPr sz="1500" b="0" i="0" u="none" strike="noStrike" cap="none">
              <a:solidFill>
                <a:srgbClr val="4972B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72B4"/>
              </a:buClr>
              <a:buFont typeface="Helvetica Neue"/>
              <a:buNone/>
            </a:pPr>
            <a:r>
              <a:rPr lang="en" sz="1500">
                <a:solidFill>
                  <a:srgbClr val="4972B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Plectica</a:t>
            </a:r>
            <a:endParaRPr sz="1500">
              <a:solidFill>
                <a:srgbClr val="4972B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72B4"/>
              </a:buClr>
              <a:buFont typeface="Helvetica Neue"/>
              <a:buNone/>
            </a:pPr>
            <a:r>
              <a:rPr lang="en" sz="15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dac66@cornell.edu</a:t>
            </a:r>
            <a:endParaRPr sz="10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72B4"/>
              </a:buClr>
              <a:buFont typeface="Helvetica Neue"/>
              <a:buNone/>
            </a:pPr>
            <a:r>
              <a:rPr lang="en" sz="15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/>
              </a:rPr>
              <a:t>lac19@cornell.edu</a:t>
            </a:r>
            <a:endParaRPr sz="1000"/>
          </a:p>
        </p:txBody>
      </p:sp>
      <p:sp>
        <p:nvSpPr>
          <p:cNvPr id="723" name="Google Shape;723;p182"/>
          <p:cNvSpPr txBox="1">
            <a:spLocks noGrp="1"/>
          </p:cNvSpPr>
          <p:nvPr>
            <p:ph type="ctrTitle" idx="4294967295"/>
          </p:nvPr>
        </p:nvSpPr>
        <p:spPr>
          <a:xfrm>
            <a:off x="720686" y="-967500"/>
            <a:ext cx="8572500" cy="9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972B4"/>
              </a:buClr>
              <a:buFont typeface="Arial"/>
              <a:buNone/>
            </a:pPr>
            <a:r>
              <a:rPr lang="en" sz="3000" b="1">
                <a:solidFill>
                  <a:srgbClr val="4972B4"/>
                </a:solidFill>
                <a:latin typeface="Arial"/>
                <a:ea typeface="Arial"/>
                <a:cs typeface="Arial"/>
                <a:sym typeface="Arial"/>
              </a:rPr>
              <a:t>Systems Thinking, Systems Mapping, and Systems Leadership</a:t>
            </a:r>
            <a:endParaRPr sz="3000">
              <a:solidFill>
                <a:srgbClr val="9FC5E8"/>
              </a:solidFill>
            </a:endParaRPr>
          </a:p>
        </p:txBody>
      </p:sp>
      <p:pic>
        <p:nvPicPr>
          <p:cNvPr id="724" name="Google Shape;724;p18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27850" y="377573"/>
            <a:ext cx="2288300" cy="22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3" name="Google Shape;1603;p2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283552" y="1625336"/>
            <a:ext cx="5123654" cy="2963178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p279"/>
          <p:cNvSpPr txBox="1"/>
          <p:nvPr/>
        </p:nvSpPr>
        <p:spPr>
          <a:xfrm>
            <a:off x="7374691" y="5730662"/>
            <a:ext cx="1573200" cy="11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F063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</a:t>
            </a:r>
            <a:endParaRPr sz="1000"/>
          </a:p>
        </p:txBody>
      </p:sp>
      <p:pic>
        <p:nvPicPr>
          <p:cNvPr id="1605" name="Google Shape;1605;p279"/>
          <p:cNvPicPr preferRelativeResize="0"/>
          <p:nvPr/>
        </p:nvPicPr>
        <p:blipFill rotWithShape="1">
          <a:blip r:embed="rId4">
            <a:alphaModFix/>
          </a:blip>
          <a:srcRect l="16876" t="20457" r="18112" b="16905"/>
          <a:stretch/>
        </p:blipFill>
        <p:spPr>
          <a:xfrm>
            <a:off x="2250406" y="1164857"/>
            <a:ext cx="4643199" cy="4528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0" name="Google Shape;1610;p2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-4714230" y="1232472"/>
            <a:ext cx="4206327" cy="4127805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280"/>
          <p:cNvSpPr txBox="1"/>
          <p:nvPr/>
        </p:nvSpPr>
        <p:spPr>
          <a:xfrm>
            <a:off x="7374691" y="5730662"/>
            <a:ext cx="1573200" cy="11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F063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</a:t>
            </a:r>
            <a:endParaRPr sz="1000"/>
          </a:p>
        </p:txBody>
      </p:sp>
      <p:pic>
        <p:nvPicPr>
          <p:cNvPr id="1612" name="Google Shape;1612;p280"/>
          <p:cNvPicPr preferRelativeResize="0"/>
          <p:nvPr/>
        </p:nvPicPr>
        <p:blipFill rotWithShape="1">
          <a:blip r:embed="rId4">
            <a:alphaModFix/>
          </a:blip>
          <a:srcRect l="16876" t="20457" r="18112" b="16905"/>
          <a:stretch/>
        </p:blipFill>
        <p:spPr>
          <a:xfrm rot="-5400000">
            <a:off x="2221878" y="1192330"/>
            <a:ext cx="4700274" cy="447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" name="Google Shape;1617;p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2988" y="2535288"/>
            <a:ext cx="3061159" cy="2390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800" y="1457163"/>
            <a:ext cx="8582399" cy="394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2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40530" y="2620542"/>
            <a:ext cx="3019099" cy="23909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0" name="Google Shape;1620;p281"/>
          <p:cNvSpPr txBox="1"/>
          <p:nvPr/>
        </p:nvSpPr>
        <p:spPr>
          <a:xfrm>
            <a:off x="7374691" y="5730662"/>
            <a:ext cx="1573200" cy="11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F063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</a:t>
            </a:r>
            <a:endParaRPr sz="1000"/>
          </a:p>
        </p:txBody>
      </p: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283"/>
          <p:cNvSpPr txBox="1"/>
          <p:nvPr/>
        </p:nvSpPr>
        <p:spPr>
          <a:xfrm>
            <a:off x="7374691" y="5730662"/>
            <a:ext cx="1573200" cy="11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F063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UTILIZE</a:t>
            </a:r>
            <a:endParaRPr sz="1000"/>
          </a:p>
        </p:txBody>
      </p:sp>
      <p:pic>
        <p:nvPicPr>
          <p:cNvPr id="1633" name="Google Shape;1633;p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4850" y="1040175"/>
            <a:ext cx="5146998" cy="402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5225" y="429013"/>
            <a:ext cx="4872675" cy="48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2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725" y="1407174"/>
            <a:ext cx="3406599" cy="340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284"/>
          <p:cNvSpPr/>
          <p:nvPr/>
        </p:nvSpPr>
        <p:spPr>
          <a:xfrm>
            <a:off x="455626" y="87575"/>
            <a:ext cx="34206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6351"/>
              </a:buClr>
              <a:buFont typeface="Helvetica Neue"/>
              <a:buNone/>
            </a:pPr>
            <a:r>
              <a:rPr lang="en" sz="1900" b="1">
                <a:solidFill>
                  <a:srgbClr val="2B7FBD"/>
                </a:solidFill>
                <a:latin typeface="Roboto"/>
                <a:ea typeface="Roboto"/>
                <a:cs typeface="Roboto"/>
                <a:sym typeface="Roboto"/>
              </a:rPr>
              <a:t>TRADITIONAL “CLOCKWORK”</a:t>
            </a:r>
            <a:r>
              <a:rPr lang="en" sz="1900" b="1" i="0" u="none" strike="noStrike" cap="none">
                <a:solidFill>
                  <a:srgbClr val="2B7FBD"/>
                </a:solidFill>
                <a:latin typeface="Roboto"/>
                <a:ea typeface="Roboto"/>
                <a:cs typeface="Roboto"/>
                <a:sym typeface="Roboto"/>
              </a:rPr>
              <a:t> ORGANIZATION MODEL</a:t>
            </a:r>
            <a:endParaRPr sz="1000">
              <a:solidFill>
                <a:srgbClr val="2B7FB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1" name="Google Shape;1641;p284"/>
          <p:cNvSpPr/>
          <p:nvPr/>
        </p:nvSpPr>
        <p:spPr>
          <a:xfrm>
            <a:off x="5172600" y="87575"/>
            <a:ext cx="3773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6351"/>
              </a:buClr>
              <a:buFont typeface="Helvetica Neue"/>
              <a:buNone/>
            </a:pPr>
            <a:r>
              <a:rPr lang="en" sz="1900" b="1">
                <a:solidFill>
                  <a:srgbClr val="2B7FBD"/>
                </a:solidFill>
                <a:latin typeface="Roboto"/>
                <a:ea typeface="Roboto"/>
                <a:cs typeface="Roboto"/>
                <a:sym typeface="Roboto"/>
              </a:rPr>
              <a:t>SYSTEMS “FLOCK-LIKE” </a:t>
            </a:r>
            <a:r>
              <a:rPr lang="en" sz="1900" b="1" i="0" u="none" strike="noStrike" cap="none">
                <a:solidFill>
                  <a:srgbClr val="2B7FBD"/>
                </a:solidFill>
                <a:latin typeface="Roboto"/>
                <a:ea typeface="Roboto"/>
                <a:cs typeface="Roboto"/>
                <a:sym typeface="Roboto"/>
              </a:rPr>
              <a:t>ORGANIZATION MODEL</a:t>
            </a:r>
            <a:endParaRPr sz="1000">
              <a:solidFill>
                <a:srgbClr val="2B7FB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2" name="Google Shape;1642;p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8129" y="2077474"/>
            <a:ext cx="4799939" cy="3749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4936" y="5309484"/>
            <a:ext cx="1252089" cy="1267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284"/>
          <p:cNvPicPr preferRelativeResize="0"/>
          <p:nvPr/>
        </p:nvPicPr>
        <p:blipFill rotWithShape="1">
          <a:blip r:embed="rId5">
            <a:alphaModFix/>
          </a:blip>
          <a:srcRect l="16876" t="20457" r="18112" b="16905"/>
          <a:stretch/>
        </p:blipFill>
        <p:spPr>
          <a:xfrm>
            <a:off x="1008974" y="2391165"/>
            <a:ext cx="1300842" cy="1268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284"/>
          <p:cNvPicPr preferRelativeResize="0"/>
          <p:nvPr/>
        </p:nvPicPr>
        <p:blipFill rotWithShape="1">
          <a:blip r:embed="rId5">
            <a:alphaModFix/>
          </a:blip>
          <a:srcRect l="16876" t="20457" r="18112" b="16905"/>
          <a:stretch/>
        </p:blipFill>
        <p:spPr>
          <a:xfrm rot="-5400000">
            <a:off x="1062559" y="3858016"/>
            <a:ext cx="1316823" cy="1253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284"/>
          <p:cNvPicPr preferRelativeResize="0"/>
          <p:nvPr/>
        </p:nvPicPr>
        <p:blipFill rotWithShape="1">
          <a:blip r:embed="rId6">
            <a:alphaModFix/>
          </a:blip>
          <a:srcRect l="20256" t="25551" r="20268" b="25536"/>
          <a:stretch/>
        </p:blipFill>
        <p:spPr>
          <a:xfrm>
            <a:off x="993950" y="1166700"/>
            <a:ext cx="1330890" cy="110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p28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81348" y="1695606"/>
            <a:ext cx="1659900" cy="9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2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12425" y="5073498"/>
            <a:ext cx="1739427" cy="1739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2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28475" y="2391178"/>
            <a:ext cx="1507350" cy="150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28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08434" y="882877"/>
            <a:ext cx="1739424" cy="173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28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69273" y="3826225"/>
            <a:ext cx="1625751" cy="1625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52" name="Google Shape;1652;p284"/>
          <p:cNvSpPr txBox="1"/>
          <p:nvPr/>
        </p:nvSpPr>
        <p:spPr>
          <a:xfrm>
            <a:off x="7447550" y="1548050"/>
            <a:ext cx="16599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2B7FBD"/>
                </a:solidFill>
                <a:latin typeface="Roboto"/>
                <a:ea typeface="Roboto"/>
                <a:cs typeface="Roboto"/>
                <a:sym typeface="Roboto"/>
              </a:rPr>
              <a:t>Vision</a:t>
            </a:r>
            <a:endParaRPr/>
          </a:p>
        </p:txBody>
      </p:sp>
      <p:sp>
        <p:nvSpPr>
          <p:cNvPr id="1653" name="Google Shape;1653;p284"/>
          <p:cNvSpPr txBox="1"/>
          <p:nvPr/>
        </p:nvSpPr>
        <p:spPr>
          <a:xfrm>
            <a:off x="4639904" y="3511704"/>
            <a:ext cx="16599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2B7FBD"/>
                </a:solidFill>
                <a:latin typeface="Roboto"/>
                <a:ea typeface="Roboto"/>
                <a:cs typeface="Roboto"/>
                <a:sym typeface="Roboto"/>
              </a:rPr>
              <a:t>Mission</a:t>
            </a:r>
            <a:endParaRPr/>
          </a:p>
        </p:txBody>
      </p:sp>
      <p:sp>
        <p:nvSpPr>
          <p:cNvPr id="1654" name="Google Shape;1654;p284"/>
          <p:cNvSpPr txBox="1"/>
          <p:nvPr/>
        </p:nvSpPr>
        <p:spPr>
          <a:xfrm>
            <a:off x="7447550" y="4350050"/>
            <a:ext cx="16599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2B7FBD"/>
                </a:solidFill>
                <a:latin typeface="Roboto"/>
                <a:ea typeface="Roboto"/>
                <a:cs typeface="Roboto"/>
                <a:sym typeface="Roboto"/>
              </a:rPr>
              <a:t>Capacity</a:t>
            </a:r>
            <a:endParaRPr/>
          </a:p>
        </p:txBody>
      </p:sp>
      <p:sp>
        <p:nvSpPr>
          <p:cNvPr id="1655" name="Google Shape;1655;p284"/>
          <p:cNvSpPr txBox="1"/>
          <p:nvPr/>
        </p:nvSpPr>
        <p:spPr>
          <a:xfrm>
            <a:off x="7447550" y="5654163"/>
            <a:ext cx="16599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2B7FBD"/>
                </a:solidFill>
                <a:latin typeface="Roboto"/>
                <a:ea typeface="Roboto"/>
                <a:cs typeface="Roboto"/>
                <a:sym typeface="Roboto"/>
              </a:rPr>
              <a:t>Learning</a:t>
            </a:r>
            <a:endParaRPr/>
          </a:p>
        </p:txBody>
      </p:sp>
      <p:sp>
        <p:nvSpPr>
          <p:cNvPr id="1656" name="Google Shape;1656;p284"/>
          <p:cNvSpPr txBox="1"/>
          <p:nvPr/>
        </p:nvSpPr>
        <p:spPr>
          <a:xfrm>
            <a:off x="2498575" y="1548050"/>
            <a:ext cx="16599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2B7FBD"/>
                </a:solidFill>
                <a:latin typeface="Roboto"/>
                <a:ea typeface="Roboto"/>
                <a:cs typeface="Roboto"/>
                <a:sym typeface="Roboto"/>
              </a:rPr>
              <a:t>Plan</a:t>
            </a:r>
            <a:endParaRPr/>
          </a:p>
        </p:txBody>
      </p:sp>
      <p:sp>
        <p:nvSpPr>
          <p:cNvPr id="1657" name="Google Shape;1657;p284"/>
          <p:cNvSpPr txBox="1"/>
          <p:nvPr/>
        </p:nvSpPr>
        <p:spPr>
          <a:xfrm>
            <a:off x="2498575" y="2855800"/>
            <a:ext cx="16599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2B7FBD"/>
                </a:solidFill>
                <a:latin typeface="Roboto"/>
                <a:ea typeface="Roboto"/>
                <a:cs typeface="Roboto"/>
                <a:sym typeface="Roboto"/>
              </a:rPr>
              <a:t>Command</a:t>
            </a:r>
            <a:endParaRPr/>
          </a:p>
        </p:txBody>
      </p:sp>
      <p:sp>
        <p:nvSpPr>
          <p:cNvPr id="1658" name="Google Shape;1658;p284"/>
          <p:cNvSpPr txBox="1"/>
          <p:nvPr/>
        </p:nvSpPr>
        <p:spPr>
          <a:xfrm>
            <a:off x="2498575" y="4350050"/>
            <a:ext cx="16599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2B7FBD"/>
                </a:solidFill>
                <a:latin typeface="Roboto"/>
                <a:ea typeface="Roboto"/>
                <a:cs typeface="Roboto"/>
                <a:sym typeface="Roboto"/>
              </a:rPr>
              <a:t>Control</a:t>
            </a:r>
            <a:endParaRPr/>
          </a:p>
        </p:txBody>
      </p:sp>
      <p:sp>
        <p:nvSpPr>
          <p:cNvPr id="1659" name="Google Shape;1659;p284"/>
          <p:cNvSpPr txBox="1"/>
          <p:nvPr/>
        </p:nvSpPr>
        <p:spPr>
          <a:xfrm>
            <a:off x="2498575" y="5654163"/>
            <a:ext cx="16599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2B7FBD"/>
                </a:solidFill>
                <a:latin typeface="Roboto"/>
                <a:ea typeface="Roboto"/>
                <a:cs typeface="Roboto"/>
                <a:sym typeface="Roboto"/>
              </a:rPr>
              <a:t>Utilize</a:t>
            </a:r>
            <a:endParaRPr/>
          </a:p>
        </p:txBody>
      </p:sp>
      <p:sp>
        <p:nvSpPr>
          <p:cNvPr id="1660" name="Google Shape;1660;p284"/>
          <p:cNvSpPr/>
          <p:nvPr/>
        </p:nvSpPr>
        <p:spPr>
          <a:xfrm rot="5400000">
            <a:off x="316518" y="2377066"/>
            <a:ext cx="489600" cy="517800"/>
          </a:xfrm>
          <a:prstGeom prst="rightArrow">
            <a:avLst>
              <a:gd name="adj1" fmla="val 49443"/>
              <a:gd name="adj2" fmla="val 59980"/>
            </a:avLst>
          </a:prstGeom>
          <a:solidFill>
            <a:srgbClr val="EBEBEB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endParaRPr sz="28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61" name="Google Shape;1661;p284"/>
          <p:cNvSpPr/>
          <p:nvPr/>
        </p:nvSpPr>
        <p:spPr>
          <a:xfrm rot="5400000">
            <a:off x="316518" y="3693129"/>
            <a:ext cx="489600" cy="517800"/>
          </a:xfrm>
          <a:prstGeom prst="rightArrow">
            <a:avLst>
              <a:gd name="adj1" fmla="val 49443"/>
              <a:gd name="adj2" fmla="val 59980"/>
            </a:avLst>
          </a:prstGeom>
          <a:solidFill>
            <a:srgbClr val="EBEBEB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endParaRPr sz="28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62" name="Google Shape;1662;p284"/>
          <p:cNvSpPr/>
          <p:nvPr/>
        </p:nvSpPr>
        <p:spPr>
          <a:xfrm rot="5400000">
            <a:off x="316518" y="5128941"/>
            <a:ext cx="489600" cy="517800"/>
          </a:xfrm>
          <a:prstGeom prst="rightArrow">
            <a:avLst>
              <a:gd name="adj1" fmla="val 49443"/>
              <a:gd name="adj2" fmla="val 59980"/>
            </a:avLst>
          </a:prstGeom>
          <a:solidFill>
            <a:srgbClr val="EBEBEB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endParaRPr sz="28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63" name="Google Shape;1663;p284"/>
          <p:cNvSpPr/>
          <p:nvPr/>
        </p:nvSpPr>
        <p:spPr>
          <a:xfrm rot="-5400000">
            <a:off x="5538218" y="5069054"/>
            <a:ext cx="489600" cy="517800"/>
          </a:xfrm>
          <a:prstGeom prst="rightArrow">
            <a:avLst>
              <a:gd name="adj1" fmla="val 49443"/>
              <a:gd name="adj2" fmla="val 59980"/>
            </a:avLst>
          </a:prstGeom>
          <a:solidFill>
            <a:srgbClr val="EBEBEB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endParaRPr sz="28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64" name="Google Shape;1664;p284"/>
          <p:cNvSpPr/>
          <p:nvPr/>
        </p:nvSpPr>
        <p:spPr>
          <a:xfrm rot="-5400000">
            <a:off x="5538218" y="3752991"/>
            <a:ext cx="489600" cy="517800"/>
          </a:xfrm>
          <a:prstGeom prst="rightArrow">
            <a:avLst>
              <a:gd name="adj1" fmla="val 49443"/>
              <a:gd name="adj2" fmla="val 59980"/>
            </a:avLst>
          </a:prstGeom>
          <a:solidFill>
            <a:srgbClr val="EBEBEB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endParaRPr sz="28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65" name="Google Shape;1665;p284"/>
          <p:cNvSpPr/>
          <p:nvPr/>
        </p:nvSpPr>
        <p:spPr>
          <a:xfrm rot="-5400000">
            <a:off x="5538218" y="2317179"/>
            <a:ext cx="489600" cy="517800"/>
          </a:xfrm>
          <a:prstGeom prst="rightArrow">
            <a:avLst>
              <a:gd name="adj1" fmla="val 49443"/>
              <a:gd name="adj2" fmla="val 59980"/>
            </a:avLst>
          </a:prstGeom>
          <a:solidFill>
            <a:srgbClr val="EBEBEB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endParaRPr sz="28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0" name="Google Shape;1670;p2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697" y="1446400"/>
            <a:ext cx="3670200" cy="35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1" name="Google Shape;1671;p285"/>
          <p:cNvSpPr/>
          <p:nvPr/>
        </p:nvSpPr>
        <p:spPr>
          <a:xfrm>
            <a:off x="1698650" y="5823500"/>
            <a:ext cx="5694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3600" i="0" u="none" strike="noStrike" cap="none">
                <a:solidFill>
                  <a:srgbClr val="2B7FBD"/>
                </a:solidFill>
                <a:latin typeface="Roboto"/>
                <a:ea typeface="Roboto"/>
                <a:cs typeface="Roboto"/>
                <a:sym typeface="Roboto"/>
              </a:rPr>
              <a:t>“Build a flock, not a clock.” </a:t>
            </a:r>
            <a:endParaRPr sz="3600">
              <a:solidFill>
                <a:srgbClr val="2B7FB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2" name="Google Shape;1672;p2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35822" y="2030009"/>
            <a:ext cx="4578900" cy="25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4" name="Google Shape;1684;p287"/>
          <p:cNvGraphicFramePr/>
          <p:nvPr/>
        </p:nvGraphicFramePr>
        <p:xfrm>
          <a:off x="770089" y="2236570"/>
          <a:ext cx="7603825" cy="4511300"/>
        </p:xfrm>
        <a:graphic>
          <a:graphicData uri="http://schemas.openxmlformats.org/drawingml/2006/table">
            <a:tbl>
              <a:tblPr bandRow="1">
                <a:noFill/>
                <a:tableStyleId>{8242F2CB-3CF7-4461-83BE-EB7C0C4F2B42}</a:tableStyleId>
              </a:tblPr>
              <a:tblGrid>
                <a:gridCol w="259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7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2B7FB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Organizational Function</a:t>
                      </a:r>
                      <a:endParaRPr sz="1700" b="1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2B7FB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Short definition</a:t>
                      </a:r>
                      <a:endParaRPr sz="1700" b="1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2B7FB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Vision (V)</a:t>
                      </a:r>
                      <a:endParaRPr sz="1700" b="1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2B7FB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Desired future state or goal</a:t>
                      </a:r>
                      <a:endParaRPr sz="1700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2B7FB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Mission (M)</a:t>
                      </a:r>
                      <a:endParaRPr sz="1700" b="1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2B7FB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Actions that in repetition lead to vision</a:t>
                      </a:r>
                      <a:endParaRPr sz="1700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2B7FB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Capacity (C)</a:t>
                      </a:r>
                      <a:endParaRPr sz="1700" b="1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2B7FB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Mission-critical systems that support vision</a:t>
                      </a:r>
                      <a:endParaRPr sz="1700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5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2B7FB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Learning (L)</a:t>
                      </a:r>
                      <a:endParaRPr sz="1700" b="1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2B7FB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Continuous modification of mental models (DSRP) based on feedback from the external environment</a:t>
                      </a:r>
                      <a:endParaRPr sz="1700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5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2B7FB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CULTURE</a:t>
                      </a:r>
                      <a:endParaRPr sz="1700" b="1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2B7FB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Shared mental models (VMCL) that drive organizational behavior</a:t>
                      </a:r>
                      <a:endParaRPr sz="1700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85" name="Google Shape;1685;p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08" y="715456"/>
            <a:ext cx="8731301" cy="88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6" name="Google Shape;1686;p287"/>
          <p:cNvCxnSpPr/>
          <p:nvPr/>
        </p:nvCxnSpPr>
        <p:spPr>
          <a:xfrm>
            <a:off x="1413932" y="5456988"/>
            <a:ext cx="672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9" name="Google Shape;2209;p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56" y="134350"/>
            <a:ext cx="8517278" cy="6643683"/>
          </a:xfrm>
          <a:prstGeom prst="rect">
            <a:avLst/>
          </a:prstGeom>
          <a:noFill/>
          <a:ln>
            <a:noFill/>
          </a:ln>
        </p:spPr>
      </p:pic>
      <p:sp>
        <p:nvSpPr>
          <p:cNvPr id="2210" name="Google Shape;2210;p360"/>
          <p:cNvSpPr/>
          <p:nvPr/>
        </p:nvSpPr>
        <p:spPr>
          <a:xfrm>
            <a:off x="-318750" y="5788675"/>
            <a:ext cx="8739600" cy="86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94FF"/>
        </a:solidFill>
        <a:effectLst/>
      </p:bgPr>
    </p:bg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89"/>
          <p:cNvSpPr txBox="1">
            <a:spLocks noGrp="1"/>
          </p:cNvSpPr>
          <p:nvPr>
            <p:ph type="ctrTitle" idx="4294967295"/>
          </p:nvPr>
        </p:nvSpPr>
        <p:spPr>
          <a:xfrm>
            <a:off x="0" y="2504250"/>
            <a:ext cx="9144000" cy="18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972B4"/>
              </a:buClr>
              <a:buFont typeface="Arial"/>
              <a:buNone/>
            </a:pPr>
            <a:r>
              <a:rPr lang="en" sz="6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VISION (V)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2" name="Google Shape;1702;p290"/>
          <p:cNvPicPr preferRelativeResize="0"/>
          <p:nvPr/>
        </p:nvPicPr>
        <p:blipFill rotWithShape="1">
          <a:blip r:embed="rId3">
            <a:alphaModFix/>
          </a:blip>
          <a:srcRect r="31289" b="16895"/>
          <a:stretch/>
        </p:blipFill>
        <p:spPr>
          <a:xfrm>
            <a:off x="5237" y="1900625"/>
            <a:ext cx="9138763" cy="305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5CC"/>
        </a:solidFill>
        <a:effectLst/>
      </p:bgPr>
    </p:bg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258"/>
          <p:cNvSpPr txBox="1">
            <a:spLocks noGrp="1"/>
          </p:cNvSpPr>
          <p:nvPr>
            <p:ph type="title"/>
          </p:nvPr>
        </p:nvSpPr>
        <p:spPr>
          <a:xfrm>
            <a:off x="311700" y="835025"/>
            <a:ext cx="8520600" cy="55590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3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 b="1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How</a:t>
            </a:r>
            <a:r>
              <a:rPr lang="en" sz="5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do you </a:t>
            </a:r>
            <a:r>
              <a:rPr lang="en" sz="5300" b="1" i="1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</a:t>
            </a:r>
            <a:r>
              <a:rPr lang="en" sz="5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systems thinking</a:t>
            </a:r>
            <a:r>
              <a:rPr lang="fr-FR" sz="5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lang="fr-FR" sz="53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organizations</a:t>
            </a:r>
            <a:r>
              <a:rPr lang="fr-FR" sz="5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? </a:t>
            </a:r>
            <a:endParaRPr sz="53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3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3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9" name="Google Shape;1399;p25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2928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7" name="Google Shape;1707;p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26" y="1142702"/>
            <a:ext cx="8396209" cy="416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2" name="Google Shape;1712;p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9143999" cy="8013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7" name="Google Shape;1717;p2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1588900" y="1935282"/>
            <a:ext cx="7513500" cy="50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2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04496" y="1807525"/>
            <a:ext cx="12738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2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3996" y="1044703"/>
            <a:ext cx="1833600" cy="27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2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66443" y="3897387"/>
            <a:ext cx="1670100" cy="18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p29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04490" y="1138483"/>
            <a:ext cx="1273800" cy="5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2" name="Google Shape;1722;p293"/>
          <p:cNvSpPr/>
          <p:nvPr/>
        </p:nvSpPr>
        <p:spPr>
          <a:xfrm>
            <a:off x="7265147" y="438082"/>
            <a:ext cx="8715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6351"/>
              </a:buClr>
              <a:buFont typeface="Arial"/>
              <a:buNone/>
            </a:pPr>
            <a:r>
              <a:rPr lang="en" sz="3800">
                <a:solidFill>
                  <a:srgbClr val="F06351"/>
                </a:solidFill>
              </a:rPr>
              <a:t>NO</a:t>
            </a:r>
            <a:endParaRPr sz="1000"/>
          </a:p>
        </p:txBody>
      </p:sp>
      <p:sp>
        <p:nvSpPr>
          <p:cNvPr id="1723" name="Google Shape;1723;p293"/>
          <p:cNvSpPr/>
          <p:nvPr/>
        </p:nvSpPr>
        <p:spPr>
          <a:xfrm>
            <a:off x="4904491" y="469441"/>
            <a:ext cx="11883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C748"/>
              </a:buClr>
              <a:buFont typeface="Arial"/>
              <a:buNone/>
            </a:pPr>
            <a:r>
              <a:rPr lang="en" sz="3800">
                <a:solidFill>
                  <a:srgbClr val="97C748"/>
                </a:solidFill>
              </a:rPr>
              <a:t>YES</a:t>
            </a:r>
            <a:endParaRPr sz="1000"/>
          </a:p>
        </p:txBody>
      </p:sp>
      <p:sp>
        <p:nvSpPr>
          <p:cNvPr id="1724" name="Google Shape;1724;p293"/>
          <p:cNvSpPr txBox="1"/>
          <p:nvPr/>
        </p:nvSpPr>
        <p:spPr>
          <a:xfrm>
            <a:off x="4802550" y="6417900"/>
            <a:ext cx="21639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972B4"/>
                </a:solidFill>
                <a:latin typeface="Roboto"/>
                <a:ea typeface="Roboto"/>
                <a:cs typeface="Roboto"/>
                <a:sym typeface="Roboto"/>
              </a:rPr>
              <a:t>Short and Simple</a:t>
            </a:r>
            <a:endParaRPr sz="1800" b="1">
              <a:solidFill>
                <a:srgbClr val="4972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9" name="Google Shape;1729;p294"/>
          <p:cNvPicPr preferRelativeResize="0"/>
          <p:nvPr/>
        </p:nvPicPr>
        <p:blipFill rotWithShape="1">
          <a:blip r:embed="rId3">
            <a:alphaModFix/>
          </a:blip>
          <a:srcRect b="66027"/>
          <a:stretch/>
        </p:blipFill>
        <p:spPr>
          <a:xfrm>
            <a:off x="201138" y="1512825"/>
            <a:ext cx="8741725" cy="38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295"/>
          <p:cNvPicPr preferRelativeResize="0"/>
          <p:nvPr/>
        </p:nvPicPr>
        <p:blipFill rotWithShape="1">
          <a:blip r:embed="rId3">
            <a:alphaModFix/>
          </a:blip>
          <a:srcRect t="47709"/>
          <a:stretch/>
        </p:blipFill>
        <p:spPr>
          <a:xfrm>
            <a:off x="369437" y="741400"/>
            <a:ext cx="8405125" cy="567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96"/>
          <p:cNvSpPr txBox="1"/>
          <p:nvPr/>
        </p:nvSpPr>
        <p:spPr>
          <a:xfrm>
            <a:off x="436650" y="706500"/>
            <a:ext cx="8270700" cy="54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1F497D"/>
                </a:solidFill>
                <a:latin typeface="Roboto"/>
                <a:ea typeface="Roboto"/>
                <a:cs typeface="Roboto"/>
                <a:sym typeface="Roboto"/>
              </a:rPr>
              <a:t>Engaged employees...</a:t>
            </a:r>
            <a:endParaRPr sz="4800" b="1">
              <a:solidFill>
                <a:srgbClr val="1F497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96FF"/>
                </a:solidFill>
                <a:latin typeface="Roboto"/>
                <a:ea typeface="Roboto"/>
                <a:cs typeface="Roboto"/>
                <a:sym typeface="Roboto"/>
              </a:rPr>
              <a:t>50%</a:t>
            </a:r>
            <a:r>
              <a:rPr lang="en" sz="3600">
                <a:latin typeface="Roboto"/>
                <a:ea typeface="Roboto"/>
                <a:cs typeface="Roboto"/>
                <a:sym typeface="Roboto"/>
              </a:rPr>
              <a:t> more productive, 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96FF"/>
                </a:solidFill>
                <a:latin typeface="Roboto"/>
                <a:ea typeface="Roboto"/>
                <a:cs typeface="Roboto"/>
                <a:sym typeface="Roboto"/>
              </a:rPr>
              <a:t>33% </a:t>
            </a:r>
            <a:r>
              <a:rPr lang="en" sz="3600">
                <a:latin typeface="Roboto"/>
                <a:ea typeface="Roboto"/>
                <a:cs typeface="Roboto"/>
                <a:sym typeface="Roboto"/>
              </a:rPr>
              <a:t>more profitable, 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Responsible for </a:t>
            </a:r>
            <a:r>
              <a:rPr lang="en" sz="4800">
                <a:solidFill>
                  <a:srgbClr val="0096FF"/>
                </a:solidFill>
                <a:latin typeface="Roboto"/>
                <a:ea typeface="Roboto"/>
                <a:cs typeface="Roboto"/>
                <a:sym typeface="Roboto"/>
              </a:rPr>
              <a:t>56%</a:t>
            </a:r>
            <a:r>
              <a:rPr lang="en" sz="3600">
                <a:latin typeface="Roboto"/>
                <a:ea typeface="Roboto"/>
                <a:cs typeface="Roboto"/>
                <a:sym typeface="Roboto"/>
              </a:rPr>
              <a:t> higher customer loyalty scores, and 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are associated with </a:t>
            </a:r>
            <a:r>
              <a:rPr lang="en" sz="4800">
                <a:solidFill>
                  <a:srgbClr val="0096FF"/>
                </a:solidFill>
                <a:latin typeface="Roboto"/>
                <a:ea typeface="Roboto"/>
                <a:cs typeface="Roboto"/>
                <a:sym typeface="Roboto"/>
              </a:rPr>
              <a:t>44%</a:t>
            </a:r>
            <a:r>
              <a:rPr lang="en" sz="3600">
                <a:latin typeface="Roboto"/>
                <a:ea typeface="Roboto"/>
                <a:cs typeface="Roboto"/>
                <a:sym typeface="Roboto"/>
              </a:rPr>
              <a:t> higher retention rates.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2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6871" y="18"/>
            <a:ext cx="51261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94FF"/>
        </a:solidFill>
        <a:effectLst/>
      </p:bgPr>
    </p:bg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299"/>
          <p:cNvSpPr txBox="1">
            <a:spLocks noGrp="1"/>
          </p:cNvSpPr>
          <p:nvPr>
            <p:ph type="ctrTitle" idx="4294967295"/>
          </p:nvPr>
        </p:nvSpPr>
        <p:spPr>
          <a:xfrm>
            <a:off x="285750" y="2504253"/>
            <a:ext cx="8572500" cy="18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972B4"/>
              </a:buClr>
              <a:buFont typeface="Arial"/>
              <a:buNone/>
            </a:pPr>
            <a:r>
              <a:rPr lang="en" sz="6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Mission (M)</a:t>
            </a:r>
            <a:endParaRPr sz="63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972B4"/>
              </a:buClr>
              <a:buFont typeface="Arial"/>
              <a:buNone/>
            </a:pPr>
            <a:endParaRPr sz="6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0"/>
          <p:cNvPicPr preferRelativeResize="0"/>
          <p:nvPr/>
        </p:nvPicPr>
        <p:blipFill rotWithShape="1">
          <a:blip r:embed="rId3">
            <a:alphaModFix/>
          </a:blip>
          <a:srcRect b="13547"/>
          <a:stretch/>
        </p:blipFill>
        <p:spPr>
          <a:xfrm>
            <a:off x="-308775" y="1744875"/>
            <a:ext cx="13123974" cy="39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00"/>
          <p:cNvSpPr txBox="1"/>
          <p:nvPr/>
        </p:nvSpPr>
        <p:spPr>
          <a:xfrm>
            <a:off x="146100" y="204600"/>
            <a:ext cx="26268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5EB5DA"/>
                </a:solidFill>
              </a:rPr>
              <a:t>Mission</a:t>
            </a:r>
            <a:endParaRPr sz="1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064" y="1304086"/>
            <a:ext cx="802617" cy="802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6542" y="1304087"/>
            <a:ext cx="747264" cy="74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3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7130" y="5193423"/>
            <a:ext cx="516549" cy="51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3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6867" y="5175521"/>
            <a:ext cx="491145" cy="491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3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7488" y="5133655"/>
            <a:ext cx="636081" cy="636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3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08464" y="3809215"/>
            <a:ext cx="603423" cy="60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3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15818" y="5055251"/>
            <a:ext cx="731673" cy="731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30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23875" y="2516598"/>
            <a:ext cx="546012" cy="54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p30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90119" y="2452473"/>
            <a:ext cx="603423" cy="60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30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67359" y="2456797"/>
            <a:ext cx="551901" cy="55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30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87412" y="2388339"/>
            <a:ext cx="731673" cy="73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30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09605" y="2415956"/>
            <a:ext cx="690414" cy="690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30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616805" y="2456094"/>
            <a:ext cx="667002" cy="66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30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972588" y="2423759"/>
            <a:ext cx="731673" cy="73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30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056096" y="2415963"/>
            <a:ext cx="747264" cy="74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30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427838" y="97330"/>
            <a:ext cx="802617" cy="802617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302"/>
          <p:cNvSpPr txBox="1"/>
          <p:nvPr/>
        </p:nvSpPr>
        <p:spPr>
          <a:xfrm>
            <a:off x="94816" y="1351901"/>
            <a:ext cx="16968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</a:t>
            </a:r>
            <a:endParaRPr sz="1300" b="1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7" name="Google Shape;1787;p302"/>
          <p:cNvSpPr txBox="1"/>
          <p:nvPr/>
        </p:nvSpPr>
        <p:spPr>
          <a:xfrm>
            <a:off x="94816" y="123240"/>
            <a:ext cx="16968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organelle</a:t>
            </a:r>
            <a:endParaRPr sz="1300" b="1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8" name="Google Shape;1788;p302"/>
          <p:cNvSpPr txBox="1"/>
          <p:nvPr/>
        </p:nvSpPr>
        <p:spPr>
          <a:xfrm>
            <a:off x="94816" y="2580562"/>
            <a:ext cx="16968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organism</a:t>
            </a:r>
            <a:endParaRPr sz="1300" b="1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9" name="Google Shape;1789;p302"/>
          <p:cNvSpPr txBox="1"/>
          <p:nvPr/>
        </p:nvSpPr>
        <p:spPr>
          <a:xfrm>
            <a:off x="94816" y="5362274"/>
            <a:ext cx="16968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organize</a:t>
            </a:r>
            <a:endParaRPr sz="1300" b="1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0" name="Google Shape;1790;p302"/>
          <p:cNvSpPr txBox="1"/>
          <p:nvPr/>
        </p:nvSpPr>
        <p:spPr>
          <a:xfrm>
            <a:off x="94816" y="3809223"/>
            <a:ext cx="16968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organization (n)</a:t>
            </a:r>
            <a:endParaRPr sz="1300" b="1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1" name="Google Shape;1791;p302"/>
          <p:cNvSpPr txBox="1"/>
          <p:nvPr/>
        </p:nvSpPr>
        <p:spPr>
          <a:xfrm>
            <a:off x="94816" y="5037884"/>
            <a:ext cx="16968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organization (verb)</a:t>
            </a:r>
            <a:endParaRPr sz="1300" b="1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92" name="Google Shape;1792;p30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256873" y="3714303"/>
            <a:ext cx="667002" cy="66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30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065743" y="3777434"/>
            <a:ext cx="667002" cy="66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30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420689" y="3834976"/>
            <a:ext cx="551901" cy="55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302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014580" y="3820162"/>
            <a:ext cx="455307" cy="455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302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82873" y="3792041"/>
            <a:ext cx="667002" cy="66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Google Shape;1797;p302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923873" y="5098757"/>
            <a:ext cx="670980" cy="670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p302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6605367" y="2508609"/>
            <a:ext cx="491133" cy="49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Google Shape;1799;p302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890641" y="3759706"/>
            <a:ext cx="731673" cy="73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302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6325242" y="5932916"/>
            <a:ext cx="613962" cy="61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302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417982" y="5932916"/>
            <a:ext cx="613962" cy="61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302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661068" y="5932916"/>
            <a:ext cx="613962" cy="61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302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806719" y="5932916"/>
            <a:ext cx="613962" cy="61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302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2952378" y="5932916"/>
            <a:ext cx="613962" cy="61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302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2195455" y="5932916"/>
            <a:ext cx="613962" cy="61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302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6452721" y="5144721"/>
            <a:ext cx="613962" cy="613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8" name="Google Shape;1448;p264"/>
          <p:cNvPicPr preferRelativeResize="0"/>
          <p:nvPr/>
        </p:nvPicPr>
        <p:blipFill rotWithShape="1">
          <a:blip r:embed="rId3">
            <a:alphaModFix/>
          </a:blip>
          <a:srcRect l="55709" t="9486" r="13749" b="13949"/>
          <a:stretch/>
        </p:blipFill>
        <p:spPr>
          <a:xfrm>
            <a:off x="4471301" y="1"/>
            <a:ext cx="4840619" cy="665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2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813" y="684703"/>
            <a:ext cx="1751400" cy="23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2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6788" y="4196514"/>
            <a:ext cx="5682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264"/>
          <p:cNvSpPr txBox="1"/>
          <p:nvPr/>
        </p:nvSpPr>
        <p:spPr>
          <a:xfrm>
            <a:off x="1844500" y="1479350"/>
            <a:ext cx="25842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972B4"/>
                </a:solidFill>
              </a:rPr>
              <a:t>Systems Leadership</a:t>
            </a:r>
            <a:endParaRPr b="1">
              <a:solidFill>
                <a:srgbClr val="4972B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96FF"/>
                </a:solidFill>
              </a:rPr>
              <a:t>“Leading organizations to behave more like superorganisms that self-organize, learn, and adapt to their changing environment.”</a:t>
            </a:r>
            <a:endParaRPr>
              <a:solidFill>
                <a:srgbClr val="0096FF"/>
              </a:solidFill>
            </a:endParaRPr>
          </a:p>
        </p:txBody>
      </p:sp>
      <p:sp>
        <p:nvSpPr>
          <p:cNvPr id="1452" name="Google Shape;1452;p264"/>
          <p:cNvSpPr txBox="1"/>
          <p:nvPr/>
        </p:nvSpPr>
        <p:spPr>
          <a:xfrm>
            <a:off x="1844500" y="4494725"/>
            <a:ext cx="26268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972B4"/>
                </a:solidFill>
              </a:rPr>
              <a:t>Systems Thinking/Mapping</a:t>
            </a:r>
            <a:endParaRPr b="1">
              <a:solidFill>
                <a:srgbClr val="4972B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96FF"/>
                </a:solidFill>
              </a:rPr>
              <a:t>“Thinking in more complex and robust ways to include context, webs of causality, multiple perspectives, etc.”</a:t>
            </a:r>
            <a:endParaRPr sz="1200">
              <a:solidFill>
                <a:srgbClr val="0096FF"/>
              </a:solidFill>
            </a:endParaRPr>
          </a:p>
        </p:txBody>
      </p:sp>
      <p:cxnSp>
        <p:nvCxnSpPr>
          <p:cNvPr id="1453" name="Google Shape;1453;p264"/>
          <p:cNvCxnSpPr/>
          <p:nvPr/>
        </p:nvCxnSpPr>
        <p:spPr>
          <a:xfrm>
            <a:off x="4471300" y="3223525"/>
            <a:ext cx="0" cy="3333000"/>
          </a:xfrm>
          <a:prstGeom prst="straightConnector1">
            <a:avLst/>
          </a:prstGeom>
          <a:noFill/>
          <a:ln w="9525" cap="flat" cmpd="sng">
            <a:solidFill>
              <a:srgbClr val="4972B4"/>
            </a:solidFill>
            <a:prstDash val="solid"/>
            <a:round/>
            <a:headEnd type="triangle" w="med" len="med"/>
            <a:tailEnd type="oval" w="med" len="med"/>
          </a:ln>
        </p:spPr>
      </p:cxnSp>
      <p:cxnSp>
        <p:nvCxnSpPr>
          <p:cNvPr id="1454" name="Google Shape;1454;p264"/>
          <p:cNvCxnSpPr/>
          <p:nvPr/>
        </p:nvCxnSpPr>
        <p:spPr>
          <a:xfrm>
            <a:off x="4572000" y="210025"/>
            <a:ext cx="0" cy="4328400"/>
          </a:xfrm>
          <a:prstGeom prst="straightConnector1">
            <a:avLst/>
          </a:prstGeom>
          <a:noFill/>
          <a:ln w="9525" cap="flat" cmpd="sng">
            <a:solidFill>
              <a:srgbClr val="4972B4"/>
            </a:solidFill>
            <a:prstDash val="solid"/>
            <a:round/>
            <a:headEnd type="triangle" w="med" len="med"/>
            <a:tailEnd type="oval" w="med" len="med"/>
          </a:ln>
        </p:spPr>
      </p:cxnSp>
      <p:sp>
        <p:nvSpPr>
          <p:cNvPr id="1455" name="Google Shape;1455;p264"/>
          <p:cNvSpPr/>
          <p:nvPr/>
        </p:nvSpPr>
        <p:spPr>
          <a:xfrm>
            <a:off x="-41100" y="4057850"/>
            <a:ext cx="9566100" cy="2601000"/>
          </a:xfrm>
          <a:prstGeom prst="rect">
            <a:avLst/>
          </a:prstGeom>
          <a:solidFill>
            <a:srgbClr val="FFFFFF">
              <a:alpha val="7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303"/>
          <p:cNvSpPr/>
          <p:nvPr/>
        </p:nvSpPr>
        <p:spPr>
          <a:xfrm>
            <a:off x="-2489072" y="3140631"/>
            <a:ext cx="2147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600"/>
              </a:buClr>
              <a:buFont typeface="Helvetica Neue"/>
              <a:buNone/>
            </a:pPr>
            <a:r>
              <a:rPr lang="en" sz="2300" b="0" i="0" u="none" strike="noStrike" cap="none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customer</a:t>
            </a:r>
            <a:endParaRPr sz="1000"/>
          </a:p>
        </p:txBody>
      </p:sp>
      <p:sp>
        <p:nvSpPr>
          <p:cNvPr id="1812" name="Google Shape;1812;p303"/>
          <p:cNvSpPr/>
          <p:nvPr/>
        </p:nvSpPr>
        <p:spPr>
          <a:xfrm>
            <a:off x="-6658295" y="1595795"/>
            <a:ext cx="6357900" cy="11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Mission Statement MadLib</a:t>
            </a:r>
            <a:endParaRPr sz="1000"/>
          </a:p>
        </p:txBody>
      </p:sp>
      <p:sp>
        <p:nvSpPr>
          <p:cNvPr id="1813" name="Google Shape;1813;p303"/>
          <p:cNvSpPr/>
          <p:nvPr/>
        </p:nvSpPr>
        <p:spPr>
          <a:xfrm>
            <a:off x="-2998561" y="3631764"/>
            <a:ext cx="14940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600"/>
              </a:buClr>
              <a:buFont typeface="Helvetica Neue"/>
              <a:buNone/>
            </a:pPr>
            <a:r>
              <a:rPr lang="en" sz="2000" b="0" i="0" u="none" strike="noStrike" cap="none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Vision</a:t>
            </a:r>
            <a:endParaRPr sz="1000"/>
          </a:p>
        </p:txBody>
      </p:sp>
      <p:sp>
        <p:nvSpPr>
          <p:cNvPr id="1814" name="Google Shape;1814;p303"/>
          <p:cNvSpPr/>
          <p:nvPr/>
        </p:nvSpPr>
        <p:spPr>
          <a:xfrm>
            <a:off x="-5691062" y="2694146"/>
            <a:ext cx="1603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600"/>
              </a:buClr>
              <a:buFont typeface="Helvetica Neue"/>
              <a:buNone/>
            </a:pPr>
            <a:r>
              <a:rPr lang="en" sz="2300" b="0" i="0" u="none" strike="noStrike" cap="none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employees</a:t>
            </a:r>
            <a:endParaRPr sz="1000"/>
          </a:p>
        </p:txBody>
      </p:sp>
      <p:sp>
        <p:nvSpPr>
          <p:cNvPr id="1815" name="Google Shape;1815;p303"/>
          <p:cNvSpPr/>
          <p:nvPr/>
        </p:nvSpPr>
        <p:spPr>
          <a:xfrm>
            <a:off x="-6376590" y="3140631"/>
            <a:ext cx="1689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600"/>
              </a:buClr>
              <a:buFont typeface="Helvetica Neue"/>
              <a:buNone/>
            </a:pPr>
            <a:r>
              <a:rPr lang="en" sz="2300" b="0" i="0" u="none" strike="noStrike" cap="none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 thing</a:t>
            </a:r>
            <a:endParaRPr sz="1000"/>
          </a:p>
        </p:txBody>
      </p:sp>
      <p:cxnSp>
        <p:nvCxnSpPr>
          <p:cNvPr id="1816" name="Google Shape;1816;p303"/>
          <p:cNvCxnSpPr/>
          <p:nvPr/>
        </p:nvCxnSpPr>
        <p:spPr>
          <a:xfrm>
            <a:off x="-5738630" y="3122771"/>
            <a:ext cx="1714500" cy="0"/>
          </a:xfrm>
          <a:prstGeom prst="straightConnector1">
            <a:avLst/>
          </a:prstGeom>
          <a:noFill/>
          <a:ln w="508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7" name="Google Shape;1817;p303"/>
          <p:cNvCxnSpPr/>
          <p:nvPr/>
        </p:nvCxnSpPr>
        <p:spPr>
          <a:xfrm>
            <a:off x="-6381475" y="3587126"/>
            <a:ext cx="1714500" cy="0"/>
          </a:xfrm>
          <a:prstGeom prst="straightConnector1">
            <a:avLst/>
          </a:prstGeom>
          <a:noFill/>
          <a:ln w="508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8" name="Google Shape;1818;p303"/>
          <p:cNvCxnSpPr/>
          <p:nvPr/>
        </p:nvCxnSpPr>
        <p:spPr>
          <a:xfrm>
            <a:off x="-2479201" y="3587120"/>
            <a:ext cx="2143200" cy="0"/>
          </a:xfrm>
          <a:prstGeom prst="straightConnector1">
            <a:avLst/>
          </a:prstGeom>
          <a:noFill/>
          <a:ln w="508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9" name="Google Shape;1819;p303"/>
          <p:cNvCxnSpPr/>
          <p:nvPr/>
        </p:nvCxnSpPr>
        <p:spPr>
          <a:xfrm>
            <a:off x="-3059631" y="3988941"/>
            <a:ext cx="1616100" cy="0"/>
          </a:xfrm>
          <a:prstGeom prst="straightConnector1">
            <a:avLst/>
          </a:prstGeom>
          <a:noFill/>
          <a:ln w="508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20" name="Google Shape;1820;p303"/>
          <p:cNvSpPr/>
          <p:nvPr/>
        </p:nvSpPr>
        <p:spPr>
          <a:xfrm>
            <a:off x="-6422911" y="2720936"/>
            <a:ext cx="6564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Tell</a:t>
            </a:r>
            <a:endParaRPr sz="1000"/>
          </a:p>
        </p:txBody>
      </p:sp>
      <p:sp>
        <p:nvSpPr>
          <p:cNvPr id="1821" name="Google Shape;1821;p303"/>
          <p:cNvSpPr/>
          <p:nvPr/>
        </p:nvSpPr>
        <p:spPr>
          <a:xfrm>
            <a:off x="-4047031" y="2720936"/>
            <a:ext cx="28341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repeatedly do</a:t>
            </a:r>
            <a:endParaRPr sz="1000"/>
          </a:p>
        </p:txBody>
      </p:sp>
      <p:sp>
        <p:nvSpPr>
          <p:cNvPr id="1822" name="Google Shape;1822;p303"/>
          <p:cNvSpPr/>
          <p:nvPr/>
        </p:nvSpPr>
        <p:spPr>
          <a:xfrm>
            <a:off x="-4706658" y="3140631"/>
            <a:ext cx="2236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</a:t>
            </a:r>
            <a:r>
              <a:rPr lang="en"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</a:t>
            </a:r>
            <a:r>
              <a:rPr lang="en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</a:t>
            </a:r>
            <a:endParaRPr sz="1000"/>
          </a:p>
        </p:txBody>
      </p:sp>
      <p:sp>
        <p:nvSpPr>
          <p:cNvPr id="1823" name="Google Shape;1823;p303"/>
          <p:cNvSpPr/>
          <p:nvPr/>
        </p:nvSpPr>
        <p:spPr>
          <a:xfrm>
            <a:off x="-5424818" y="3587120"/>
            <a:ext cx="2428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bring about</a:t>
            </a:r>
            <a:endParaRPr sz="1000"/>
          </a:p>
        </p:txBody>
      </p:sp>
      <p:sp>
        <p:nvSpPr>
          <p:cNvPr id="1824" name="Google Shape;1824;p303"/>
          <p:cNvSpPr/>
          <p:nvPr/>
        </p:nvSpPr>
        <p:spPr>
          <a:xfrm>
            <a:off x="-1465689" y="3596045"/>
            <a:ext cx="1695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000"/>
          </a:p>
        </p:txBody>
      </p:sp>
      <p:pic>
        <p:nvPicPr>
          <p:cNvPr id="1825" name="Google Shape;1825;p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617" y="2782538"/>
            <a:ext cx="7484765" cy="1609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304"/>
          <p:cNvSpPr/>
          <p:nvPr/>
        </p:nvSpPr>
        <p:spPr>
          <a:xfrm rot="-1734656">
            <a:off x="-110470" y="143287"/>
            <a:ext cx="383494" cy="6018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94761"/>
                </a:moveTo>
                <a:lnTo>
                  <a:pt x="73350" y="0"/>
                </a:lnTo>
                <a:lnTo>
                  <a:pt x="15477" y="2333"/>
                </a:lnTo>
                <a:lnTo>
                  <a:pt x="0" y="88533"/>
                </a:lnTo>
                <a:lnTo>
                  <a:pt x="75222" y="120000"/>
                </a:lnTo>
                <a:lnTo>
                  <a:pt x="120000" y="94761"/>
                </a:lnTo>
                <a:close/>
              </a:path>
            </a:pathLst>
          </a:custGeom>
          <a:solidFill>
            <a:srgbClr val="0A040B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17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31" name="Google Shape;1831;p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143244"/>
            <a:ext cx="9144001" cy="4411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308"/>
          <p:cNvSpPr/>
          <p:nvPr/>
        </p:nvSpPr>
        <p:spPr>
          <a:xfrm>
            <a:off x="403524" y="2681583"/>
            <a:ext cx="83370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C9884"/>
              </a:buClr>
              <a:buFont typeface="Arial"/>
              <a:buNone/>
            </a:pPr>
            <a:r>
              <a:rPr lang="en" sz="5100" b="1" i="0" u="none" strike="noStrike" cap="none">
                <a:solidFill>
                  <a:srgbClr val="AC9884"/>
                </a:solidFill>
                <a:latin typeface="Arial"/>
                <a:ea typeface="Arial"/>
                <a:cs typeface="Arial"/>
                <a:sym typeface="Arial"/>
              </a:rPr>
              <a:t>CLEAR. HOLD. BUILD.</a:t>
            </a:r>
            <a:endParaRPr sz="5100" b="1"/>
          </a:p>
        </p:txBody>
      </p:sp>
      <p:sp>
        <p:nvSpPr>
          <p:cNvPr id="1858" name="Google Shape;1858;p308"/>
          <p:cNvSpPr/>
          <p:nvPr/>
        </p:nvSpPr>
        <p:spPr>
          <a:xfrm>
            <a:off x="345234" y="2255273"/>
            <a:ext cx="26598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C9884"/>
              </a:buClr>
              <a:buFont typeface="Arial"/>
              <a:buNone/>
            </a:pPr>
            <a:r>
              <a:rPr lang="en" sz="1000" b="1" i="0" u="none" strike="noStrike" cap="none">
                <a:solidFill>
                  <a:srgbClr val="AC9884"/>
                </a:solidFill>
                <a:latin typeface="Arial"/>
                <a:ea typeface="Arial"/>
                <a:cs typeface="Arial"/>
                <a:sym typeface="Arial"/>
              </a:rPr>
              <a:t>CLEAR. HOLD. BUILD</a:t>
            </a:r>
            <a:r>
              <a:rPr lang="en" sz="1000" b="1">
                <a:solidFill>
                  <a:srgbClr val="AC9884"/>
                </a:solidFill>
              </a:rPr>
              <a:t> THE VILLAGE</a:t>
            </a:r>
            <a:endParaRPr sz="1000" b="1"/>
          </a:p>
        </p:txBody>
      </p:sp>
      <p:sp>
        <p:nvSpPr>
          <p:cNvPr id="1859" name="Google Shape;1859;p308"/>
          <p:cNvSpPr/>
          <p:nvPr/>
        </p:nvSpPr>
        <p:spPr>
          <a:xfrm>
            <a:off x="3242145" y="2255273"/>
            <a:ext cx="26598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C9884"/>
              </a:buClr>
              <a:buFont typeface="Arial"/>
              <a:buNone/>
            </a:pPr>
            <a:r>
              <a:rPr lang="en" sz="1000" b="1" i="0" u="none" strike="noStrike" cap="none">
                <a:solidFill>
                  <a:srgbClr val="AC9884"/>
                </a:solidFill>
                <a:latin typeface="Arial"/>
                <a:ea typeface="Arial"/>
                <a:cs typeface="Arial"/>
                <a:sym typeface="Arial"/>
              </a:rPr>
              <a:t>CLEAR. HOLD. BUILD</a:t>
            </a:r>
            <a:r>
              <a:rPr lang="en" sz="1000" b="1">
                <a:solidFill>
                  <a:srgbClr val="AC9884"/>
                </a:solidFill>
              </a:rPr>
              <a:t> THE AIRPORT</a:t>
            </a:r>
            <a:endParaRPr sz="1000" b="1"/>
          </a:p>
        </p:txBody>
      </p:sp>
      <p:sp>
        <p:nvSpPr>
          <p:cNvPr id="1860" name="Google Shape;1860;p308"/>
          <p:cNvSpPr/>
          <p:nvPr/>
        </p:nvSpPr>
        <p:spPr>
          <a:xfrm>
            <a:off x="6139055" y="2255273"/>
            <a:ext cx="26598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C9884"/>
              </a:buClr>
              <a:buFont typeface="Arial"/>
              <a:buNone/>
            </a:pPr>
            <a:r>
              <a:rPr lang="en" sz="1000" b="1" i="0" u="none" strike="noStrike" cap="none">
                <a:solidFill>
                  <a:srgbClr val="AC9884"/>
                </a:solidFill>
                <a:latin typeface="Arial"/>
                <a:ea typeface="Arial"/>
                <a:cs typeface="Arial"/>
                <a:sym typeface="Arial"/>
              </a:rPr>
              <a:t>CLEAR. HOLD. BUILD</a:t>
            </a:r>
            <a:r>
              <a:rPr lang="en" sz="1000" b="1">
                <a:solidFill>
                  <a:srgbClr val="AC9884"/>
                </a:solidFill>
              </a:rPr>
              <a:t> THE PROVINCE</a:t>
            </a:r>
            <a:endParaRPr sz="1000" b="1"/>
          </a:p>
        </p:txBody>
      </p:sp>
      <p:pic>
        <p:nvPicPr>
          <p:cNvPr id="1861" name="Google Shape;1861;p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91" y="115294"/>
            <a:ext cx="8691610" cy="2026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6" name="Google Shape;1866;p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95" y="307916"/>
            <a:ext cx="8637608" cy="6242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1" name="Google Shape;1871;p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868" y="394559"/>
            <a:ext cx="7254272" cy="5567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6" name="Google Shape;1876;p3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80393">
            <a:off x="1352080" y="1041542"/>
            <a:ext cx="6104533" cy="4205917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p311"/>
          <p:cNvSpPr/>
          <p:nvPr/>
        </p:nvSpPr>
        <p:spPr>
          <a:xfrm>
            <a:off x="5688364" y="5078844"/>
            <a:ext cx="1446600" cy="21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Mission Moment</a:t>
            </a:r>
            <a:endParaRPr sz="1000"/>
          </a:p>
        </p:txBody>
      </p:sp>
      <p:sp>
        <p:nvSpPr>
          <p:cNvPr id="1878" name="Google Shape;1878;p311"/>
          <p:cNvSpPr/>
          <p:nvPr/>
        </p:nvSpPr>
        <p:spPr>
          <a:xfrm>
            <a:off x="3661233" y="5471689"/>
            <a:ext cx="3714900" cy="105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500" b="1"/>
              <a:t>If ✔ then</a:t>
            </a: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↑; if </a:t>
            </a:r>
            <a:r>
              <a:rPr lang="en" sz="2500" b="1"/>
              <a:t>✖ then</a:t>
            </a: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↓</a:t>
            </a:r>
            <a:endParaRPr sz="2500"/>
          </a:p>
        </p:txBody>
      </p:sp>
    </p:spTree>
  </p:cSld>
  <p:clrMapOvr>
    <a:masterClrMapping/>
  </p:clrMapOvr>
  <p:transition spd="slow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94FF"/>
        </a:solidFill>
        <a:effectLst/>
      </p:bgPr>
    </p:bg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312"/>
          <p:cNvSpPr txBox="1">
            <a:spLocks noGrp="1"/>
          </p:cNvSpPr>
          <p:nvPr>
            <p:ph type="ctrTitle" idx="4294967295"/>
          </p:nvPr>
        </p:nvSpPr>
        <p:spPr>
          <a:xfrm>
            <a:off x="285750" y="2504253"/>
            <a:ext cx="8572500" cy="18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972B4"/>
              </a:buClr>
              <a:buFont typeface="Arial"/>
              <a:buNone/>
            </a:pPr>
            <a:r>
              <a:rPr lang="en" sz="6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CAPACITY (C)</a:t>
            </a:r>
            <a:endParaRPr sz="63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972B4"/>
              </a:buClr>
              <a:buFont typeface="Arial"/>
              <a:buNone/>
            </a:pPr>
            <a:endParaRPr sz="6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313"/>
          <p:cNvPicPr preferRelativeResize="0"/>
          <p:nvPr/>
        </p:nvPicPr>
        <p:blipFill rotWithShape="1">
          <a:blip r:embed="rId3">
            <a:alphaModFix/>
          </a:blip>
          <a:srcRect b="18606"/>
          <a:stretch/>
        </p:blipFill>
        <p:spPr>
          <a:xfrm>
            <a:off x="-320075" y="1986150"/>
            <a:ext cx="12704824" cy="23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3" name="Google Shape;1893;p314"/>
          <p:cNvPicPr preferRelativeResize="0"/>
          <p:nvPr/>
        </p:nvPicPr>
        <p:blipFill rotWithShape="1">
          <a:blip r:embed="rId3">
            <a:alphaModFix/>
          </a:blip>
          <a:srcRect l="19875" t="19808" r="11518" b="13404"/>
          <a:stretch/>
        </p:blipFill>
        <p:spPr>
          <a:xfrm>
            <a:off x="176493" y="1080914"/>
            <a:ext cx="8791020" cy="46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6" name="Google Shape;1926;p317"/>
          <p:cNvPicPr preferRelativeResize="0"/>
          <p:nvPr/>
        </p:nvPicPr>
        <p:blipFill rotWithShape="1">
          <a:blip r:embed="rId3">
            <a:alphaModFix/>
          </a:blip>
          <a:srcRect l="4157" t="21197" r="5654" b="13379"/>
          <a:stretch/>
        </p:blipFill>
        <p:spPr>
          <a:xfrm>
            <a:off x="0" y="972851"/>
            <a:ext cx="9143996" cy="3639877"/>
          </a:xfrm>
          <a:prstGeom prst="rect">
            <a:avLst/>
          </a:prstGeom>
          <a:noFill/>
          <a:ln>
            <a:noFill/>
          </a:ln>
        </p:spPr>
      </p:pic>
      <p:sp>
        <p:nvSpPr>
          <p:cNvPr id="1927" name="Google Shape;1927;p317"/>
          <p:cNvSpPr/>
          <p:nvPr/>
        </p:nvSpPr>
        <p:spPr>
          <a:xfrm>
            <a:off x="0" y="3268625"/>
            <a:ext cx="8919900" cy="10845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317"/>
          <p:cNvSpPr/>
          <p:nvPr/>
        </p:nvSpPr>
        <p:spPr>
          <a:xfrm>
            <a:off x="-726033" y="4188041"/>
            <a:ext cx="10206000" cy="165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0" name="Google Shape;1460;p265"/>
          <p:cNvGraphicFramePr/>
          <p:nvPr/>
        </p:nvGraphicFramePr>
        <p:xfrm>
          <a:off x="137663" y="307050"/>
          <a:ext cx="8868700" cy="5755025"/>
        </p:xfrm>
        <a:graphic>
          <a:graphicData uri="http://schemas.openxmlformats.org/drawingml/2006/table">
            <a:tbl>
              <a:tblPr>
                <a:noFill/>
                <a:tableStyleId>{B291930F-2C00-4905-9C89-023BE6CEE8F6}</a:tableStyleId>
              </a:tblPr>
              <a:tblGrid>
                <a:gridCol w="18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9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55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rgbClr val="0096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0096FF"/>
                          </a:solidFill>
                        </a:rPr>
                        <a:t>local agents</a:t>
                      </a:r>
                      <a:endParaRPr sz="1800" b="1">
                        <a:solidFill>
                          <a:srgbClr val="0096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0096FF"/>
                          </a:solidFill>
                        </a:rPr>
                        <a:t>+</a:t>
                      </a:r>
                      <a:endParaRPr sz="1800" b="1">
                        <a:solidFill>
                          <a:srgbClr val="0096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0096FF"/>
                          </a:solidFill>
                        </a:rPr>
                        <a:t>simple rules</a:t>
                      </a:r>
                      <a:endParaRPr sz="1800" b="1">
                        <a:solidFill>
                          <a:srgbClr val="0096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0096FF"/>
                          </a:solidFill>
                        </a:rPr>
                        <a:t>⭆</a:t>
                      </a:r>
                      <a:endParaRPr sz="1800" b="1">
                        <a:solidFill>
                          <a:srgbClr val="0096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0096FF"/>
                          </a:solidFill>
                        </a:rPr>
                        <a:t>emergent behavior</a:t>
                      </a:r>
                      <a:endParaRPr sz="1800" b="1">
                        <a:solidFill>
                          <a:srgbClr val="0096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Systemic Thinking (cognition)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B7F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Information 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(manipulable informational variables)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B7F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B7F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“DSRP”</a:t>
                      </a: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</a:rPr>
                        <a:t>Distinctions </a:t>
                      </a:r>
                      <a:endParaRPr sz="15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</a:rPr>
                        <a:t>Systems </a:t>
                      </a:r>
                      <a:endParaRPr sz="15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</a:rPr>
                        <a:t>Relationships </a:t>
                      </a:r>
                      <a:endParaRPr sz="15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</a:rPr>
                        <a:t>Perspectives </a:t>
                      </a:r>
                      <a:endParaRPr sz="15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B7F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B7F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An adaptive thinker capable of solving tough problems by thinking in more complex and robust ways to include context, webs of causality, multiple perspectives, etc.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B7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Adaptive Organizations 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People/ employees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“VMCL”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</a:rPr>
                        <a:t>Vision </a:t>
                      </a:r>
                      <a:endParaRPr sz="15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</a:rPr>
                        <a:t>Mission </a:t>
                      </a:r>
                      <a:endParaRPr sz="15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</a:rPr>
                        <a:t>Capacity </a:t>
                      </a:r>
                      <a:endParaRPr sz="15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</a:rPr>
                        <a:t>Learning </a:t>
                      </a:r>
                      <a:endParaRPr sz="15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An organization that behaves like a superorganism: that self-organizes, learns, and adapts to its changing environment.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318"/>
          <p:cNvSpPr/>
          <p:nvPr/>
        </p:nvSpPr>
        <p:spPr>
          <a:xfrm>
            <a:off x="616148" y="1937742"/>
            <a:ext cx="7911600" cy="29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Helvetica Neue"/>
              <a:buNone/>
            </a:pPr>
            <a:r>
              <a:rPr lang="en" sz="2900" i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 organization's ability to learn, and translate that learning into action rapidly, is the ultimate competitive advantage.</a:t>
            </a:r>
            <a:endParaRPr sz="1000" dirty="0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Helvetica Neue"/>
              <a:buNone/>
            </a:pPr>
            <a:r>
              <a:rPr lang="en" sz="1800" b="0" i="0" u="none" strike="noStrike" cap="none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Jack Welch</a:t>
            </a:r>
            <a:endParaRPr sz="10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94FF"/>
        </a:solidFill>
        <a:effectLst/>
      </p:bgPr>
    </p:bg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319"/>
          <p:cNvSpPr txBox="1">
            <a:spLocks noGrp="1"/>
          </p:cNvSpPr>
          <p:nvPr>
            <p:ph type="ctrTitle" idx="4294967295"/>
          </p:nvPr>
        </p:nvSpPr>
        <p:spPr>
          <a:xfrm>
            <a:off x="285750" y="2504253"/>
            <a:ext cx="8572500" cy="18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972B4"/>
              </a:buClr>
              <a:buFont typeface="Arial"/>
              <a:buNone/>
            </a:pPr>
            <a:r>
              <a:rPr lang="en" sz="6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LEARNING (L)</a:t>
            </a:r>
            <a:endParaRPr sz="63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972B4"/>
              </a:buClr>
              <a:buFont typeface="Arial"/>
              <a:buNone/>
            </a:pPr>
            <a:endParaRPr sz="6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3" name="Google Shape;1943;p320"/>
          <p:cNvPicPr preferRelativeResize="0"/>
          <p:nvPr/>
        </p:nvPicPr>
        <p:blipFill rotWithShape="1">
          <a:blip r:embed="rId3">
            <a:alphaModFix/>
          </a:blip>
          <a:srcRect r="49825" b="22916"/>
          <a:stretch/>
        </p:blipFill>
        <p:spPr>
          <a:xfrm>
            <a:off x="1112562" y="2138738"/>
            <a:ext cx="6213554" cy="1881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323"/>
          <p:cNvSpPr/>
          <p:nvPr/>
        </p:nvSpPr>
        <p:spPr>
          <a:xfrm>
            <a:off x="11918200" y="-564264"/>
            <a:ext cx="3307800" cy="2319000"/>
          </a:xfrm>
          <a:prstGeom prst="ellipse">
            <a:avLst/>
          </a:prstGeom>
          <a:noFill/>
          <a:ln w="63500" cap="flat" cmpd="sng">
            <a:solidFill>
              <a:srgbClr val="E15D2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4275" tIns="64275" rIns="64275" bIns="6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323"/>
          <p:cNvSpPr/>
          <p:nvPr/>
        </p:nvSpPr>
        <p:spPr>
          <a:xfrm>
            <a:off x="14538255" y="162275"/>
            <a:ext cx="1733400" cy="1305600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63500" cap="flat" cmpd="sng">
            <a:solidFill>
              <a:srgbClr val="E15D2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5D29"/>
              </a:buClr>
              <a:buFont typeface="Verdana"/>
              <a:buNone/>
            </a:pPr>
            <a:endParaRPr sz="1000"/>
          </a:p>
        </p:txBody>
      </p:sp>
      <p:sp>
        <p:nvSpPr>
          <p:cNvPr id="1962" name="Google Shape;1962;p323"/>
          <p:cNvSpPr/>
          <p:nvPr/>
        </p:nvSpPr>
        <p:spPr>
          <a:xfrm>
            <a:off x="14652055" y="656291"/>
            <a:ext cx="1506000" cy="258900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38100" cap="flat" cmpd="sng">
            <a:solidFill>
              <a:srgbClr val="E15D2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15D29"/>
              </a:buClr>
              <a:buFont typeface="Verdana"/>
              <a:buNone/>
            </a:pPr>
            <a:r>
              <a:rPr lang="en" sz="1100">
                <a:solidFill>
                  <a:srgbClr val="E15D29"/>
                </a:solidFill>
                <a:latin typeface="Verdana"/>
                <a:ea typeface="Verdana"/>
                <a:cs typeface="Verdana"/>
                <a:sym typeface="Verdana"/>
              </a:rPr>
              <a:t>thinking (DSRP) (t)</a:t>
            </a:r>
            <a:endParaRPr sz="1100" b="0" i="0" u="none" strike="noStrike" cap="none">
              <a:solidFill>
                <a:srgbClr val="E15D2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63" name="Google Shape;1963;p323"/>
          <p:cNvSpPr/>
          <p:nvPr/>
        </p:nvSpPr>
        <p:spPr>
          <a:xfrm>
            <a:off x="14652055" y="1098486"/>
            <a:ext cx="1506000" cy="258900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38100" cap="flat" cmpd="sng">
            <a:solidFill>
              <a:srgbClr val="E15D2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15D29"/>
              </a:buClr>
              <a:buFont typeface="Verdana"/>
              <a:buNone/>
            </a:pPr>
            <a:r>
              <a:rPr lang="en" sz="1100">
                <a:solidFill>
                  <a:srgbClr val="E15D29"/>
                </a:solidFill>
                <a:latin typeface="Verdana"/>
                <a:ea typeface="Verdana"/>
                <a:cs typeface="Verdana"/>
                <a:sym typeface="Verdana"/>
              </a:rPr>
              <a:t>Information (i)</a:t>
            </a:r>
            <a:endParaRPr sz="1100" b="0" i="0" u="none" strike="noStrike" cap="none">
              <a:solidFill>
                <a:srgbClr val="E15D2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64" name="Google Shape;1964;p323"/>
          <p:cNvSpPr/>
          <p:nvPr/>
        </p:nvSpPr>
        <p:spPr>
          <a:xfrm>
            <a:off x="15295699" y="880978"/>
            <a:ext cx="1908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5D29"/>
              </a:buClr>
              <a:buFont typeface="Verdana"/>
              <a:buNone/>
            </a:pPr>
            <a:r>
              <a:rPr lang="en" sz="1200">
                <a:solidFill>
                  <a:srgbClr val="E15D29"/>
                </a:solidFill>
                <a:latin typeface="Verdana"/>
                <a:ea typeface="Verdana"/>
                <a:cs typeface="Verdana"/>
                <a:sym typeface="Verdana"/>
              </a:rPr>
              <a:t>+</a:t>
            </a:r>
            <a:endParaRPr sz="1000"/>
          </a:p>
        </p:txBody>
      </p:sp>
      <p:sp>
        <p:nvSpPr>
          <p:cNvPr id="1965" name="Google Shape;1965;p323"/>
          <p:cNvSpPr/>
          <p:nvPr/>
        </p:nvSpPr>
        <p:spPr>
          <a:xfrm>
            <a:off x="13126225" y="1345256"/>
            <a:ext cx="8919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5D29"/>
              </a:buClr>
              <a:buFont typeface="Verdana"/>
              <a:buNone/>
            </a:pPr>
            <a:r>
              <a:rPr lang="en" sz="1700" b="0" i="1" u="none" strike="noStrike" cap="none">
                <a:solidFill>
                  <a:srgbClr val="E15D29"/>
                </a:solidFill>
                <a:latin typeface="Verdana"/>
                <a:ea typeface="Verdana"/>
                <a:cs typeface="Verdana"/>
                <a:sym typeface="Verdana"/>
              </a:rPr>
              <a:t>informs</a:t>
            </a:r>
            <a:endParaRPr sz="1000"/>
          </a:p>
        </p:txBody>
      </p:sp>
      <p:sp>
        <p:nvSpPr>
          <p:cNvPr id="1966" name="Google Shape;1966;p323"/>
          <p:cNvSpPr/>
          <p:nvPr/>
        </p:nvSpPr>
        <p:spPr>
          <a:xfrm>
            <a:off x="10572401" y="162275"/>
            <a:ext cx="1733400" cy="620100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63500" cap="flat" cmpd="sng">
            <a:solidFill>
              <a:srgbClr val="E15D2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5D29"/>
              </a:buClr>
              <a:buFont typeface="Verdana"/>
              <a:buNone/>
            </a:pPr>
            <a:endParaRPr sz="1000"/>
          </a:p>
        </p:txBody>
      </p:sp>
      <p:sp>
        <p:nvSpPr>
          <p:cNvPr id="1967" name="Google Shape;1967;p323"/>
          <p:cNvSpPr/>
          <p:nvPr/>
        </p:nvSpPr>
        <p:spPr>
          <a:xfrm>
            <a:off x="12800025" y="-466575"/>
            <a:ext cx="16056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5D29"/>
              </a:buClr>
              <a:buFont typeface="Verdana"/>
              <a:buNone/>
            </a:pPr>
            <a:r>
              <a:rPr lang="en" sz="1700" b="0" i="1" u="none" strike="noStrike" cap="none">
                <a:solidFill>
                  <a:srgbClr val="E15D29"/>
                </a:solidFill>
                <a:latin typeface="Verdana"/>
                <a:ea typeface="Verdana"/>
                <a:cs typeface="Verdana"/>
                <a:sym typeface="Verdana"/>
              </a:rPr>
              <a:t>approximates</a:t>
            </a:r>
            <a:endParaRPr sz="1000"/>
          </a:p>
        </p:txBody>
      </p:sp>
      <p:sp>
        <p:nvSpPr>
          <p:cNvPr id="1968" name="Google Shape;1968;p323"/>
          <p:cNvSpPr/>
          <p:nvPr/>
        </p:nvSpPr>
        <p:spPr>
          <a:xfrm>
            <a:off x="13126225" y="1345256"/>
            <a:ext cx="8919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5D29"/>
              </a:buClr>
              <a:buFont typeface="Verdana"/>
              <a:buNone/>
            </a:pPr>
            <a:r>
              <a:rPr lang="en" sz="1700" b="0" i="1" u="none" strike="noStrike" cap="none">
                <a:solidFill>
                  <a:srgbClr val="E15D29"/>
                </a:solidFill>
                <a:latin typeface="Verdana"/>
                <a:ea typeface="Verdana"/>
                <a:cs typeface="Verdana"/>
                <a:sym typeface="Verdana"/>
              </a:rPr>
              <a:t>informs</a:t>
            </a:r>
            <a:endParaRPr sz="1000"/>
          </a:p>
        </p:txBody>
      </p:sp>
      <p:sp>
        <p:nvSpPr>
          <p:cNvPr id="1969" name="Google Shape;1969;p323"/>
          <p:cNvSpPr txBox="1"/>
          <p:nvPr/>
        </p:nvSpPr>
        <p:spPr>
          <a:xfrm>
            <a:off x="10572401" y="166705"/>
            <a:ext cx="1733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15D29"/>
                </a:solidFill>
                <a:latin typeface="Verdana"/>
                <a:ea typeface="Verdana"/>
                <a:cs typeface="Verdana"/>
                <a:sym typeface="Verdana"/>
              </a:rPr>
              <a:t>Real world systems</a:t>
            </a:r>
            <a:endParaRPr sz="1300"/>
          </a:p>
        </p:txBody>
      </p:sp>
      <p:sp>
        <p:nvSpPr>
          <p:cNvPr id="1970" name="Google Shape;1970;p323"/>
          <p:cNvSpPr/>
          <p:nvPr/>
        </p:nvSpPr>
        <p:spPr>
          <a:xfrm rot="1726989">
            <a:off x="14607979" y="1253986"/>
            <a:ext cx="190656" cy="250655"/>
          </a:xfrm>
          <a:prstGeom prst="triangle">
            <a:avLst>
              <a:gd name="adj" fmla="val 50000"/>
            </a:avLst>
          </a:prstGeom>
          <a:solidFill>
            <a:srgbClr val="E15D29"/>
          </a:solidFill>
          <a:ln w="9525" cap="flat" cmpd="sng">
            <a:solidFill>
              <a:srgbClr val="E15D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75" tIns="64275" rIns="64275" bIns="6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323"/>
          <p:cNvSpPr/>
          <p:nvPr/>
        </p:nvSpPr>
        <p:spPr>
          <a:xfrm rot="-8490537">
            <a:off x="11975553" y="-18688"/>
            <a:ext cx="190876" cy="250847"/>
          </a:xfrm>
          <a:prstGeom prst="triangle">
            <a:avLst>
              <a:gd name="adj" fmla="val 50000"/>
            </a:avLst>
          </a:prstGeom>
          <a:solidFill>
            <a:srgbClr val="E15D29"/>
          </a:solidFill>
          <a:ln w="9525" cap="flat" cmpd="sng">
            <a:solidFill>
              <a:srgbClr val="E15D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75" tIns="64275" rIns="64275" bIns="6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323"/>
          <p:cNvSpPr txBox="1"/>
          <p:nvPr/>
        </p:nvSpPr>
        <p:spPr>
          <a:xfrm>
            <a:off x="14559454" y="162275"/>
            <a:ext cx="17334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15D29"/>
                </a:solidFill>
                <a:latin typeface="Verdana"/>
                <a:ea typeface="Verdana"/>
                <a:cs typeface="Verdana"/>
                <a:sym typeface="Verdana"/>
              </a:rPr>
              <a:t>Mental Models</a:t>
            </a:r>
            <a:endParaRPr sz="1300"/>
          </a:p>
        </p:txBody>
      </p:sp>
      <p:pic>
        <p:nvPicPr>
          <p:cNvPr id="1973" name="Google Shape;1973;p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016" y="640319"/>
            <a:ext cx="5175995" cy="1175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4013" y="2095658"/>
            <a:ext cx="5175977" cy="3234769"/>
          </a:xfrm>
          <a:prstGeom prst="rect">
            <a:avLst/>
          </a:prstGeom>
          <a:noFill/>
          <a:ln>
            <a:noFill/>
          </a:ln>
        </p:spPr>
      </p:pic>
      <p:sp>
        <p:nvSpPr>
          <p:cNvPr id="1975" name="Google Shape;1975;p323"/>
          <p:cNvSpPr txBox="1"/>
          <p:nvPr/>
        </p:nvSpPr>
        <p:spPr>
          <a:xfrm>
            <a:off x="3943975" y="5828050"/>
            <a:ext cx="4923600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96FF"/>
                </a:solidFill>
                <a:latin typeface="Roboto"/>
                <a:ea typeface="Roboto"/>
                <a:cs typeface="Roboto"/>
                <a:sym typeface="Roboto"/>
              </a:rPr>
              <a:t>We constantly evolve our mental models</a:t>
            </a:r>
            <a:endParaRPr sz="1800" b="1">
              <a:solidFill>
                <a:srgbClr val="0096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80" name="Google Shape;1980;p324"/>
          <p:cNvGraphicFramePr/>
          <p:nvPr/>
        </p:nvGraphicFramePr>
        <p:xfrm>
          <a:off x="758714" y="810645"/>
          <a:ext cx="8036425" cy="5236700"/>
        </p:xfrm>
        <a:graphic>
          <a:graphicData uri="http://schemas.openxmlformats.org/drawingml/2006/table">
            <a:tbl>
              <a:tblPr bandRow="1">
                <a:noFill/>
                <a:tableStyleId>{8242F2CB-3CF7-4461-83BE-EB7C0C4F2B42}</a:tableStyleId>
              </a:tblPr>
              <a:tblGrid>
                <a:gridCol w="273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01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2B7FB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Organizational Function</a:t>
                      </a:r>
                      <a:endParaRPr sz="1700" b="1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2B7FB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Short definition</a:t>
                      </a:r>
                      <a:endParaRPr sz="1700" b="1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2B7FB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Vision (V)</a:t>
                      </a:r>
                      <a:endParaRPr sz="1700" b="1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2B7FB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Desired future state or goal</a:t>
                      </a:r>
                      <a:endParaRPr sz="1700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2B7FB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Mission (M)</a:t>
                      </a:r>
                      <a:endParaRPr sz="1700" b="1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2B7FB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Actions that in repetition lead to vision</a:t>
                      </a:r>
                      <a:endParaRPr sz="1700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2B7FB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Capacity (C)</a:t>
                      </a:r>
                      <a:endParaRPr sz="1700" b="1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2B7FB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Mission-critical systems that support vision</a:t>
                      </a:r>
                      <a:endParaRPr sz="1700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3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2B7FB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Learning (L)</a:t>
                      </a:r>
                      <a:endParaRPr sz="1700" b="1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2B7FB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Continuous modification of mental models (DSRP) based on feedback from the external environment</a:t>
                      </a:r>
                      <a:endParaRPr sz="1700">
                        <a:solidFill>
                          <a:srgbClr val="2B7FB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1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2B7FBD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CULTURE</a:t>
                      </a:r>
                      <a:endParaRPr sz="1700" b="1">
                        <a:solidFill>
                          <a:srgbClr val="2B7FBD"/>
                        </a:solidFill>
                        <a:highlight>
                          <a:srgbClr val="FFFF00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2B7FBD"/>
                        </a:solidFill>
                        <a:highlight>
                          <a:srgbClr val="FFFF00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2B7FBD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Shared mental models (VMCL) that drive organizational behavior</a:t>
                      </a:r>
                      <a:endParaRPr sz="1700">
                        <a:solidFill>
                          <a:srgbClr val="2B7FBD"/>
                        </a:solidFill>
                        <a:highlight>
                          <a:srgbClr val="FFFF00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1350" marR="51350" marT="0" marB="0">
                    <a:lnL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981" name="Google Shape;1981;p324"/>
          <p:cNvCxnSpPr/>
          <p:nvPr/>
        </p:nvCxnSpPr>
        <p:spPr>
          <a:xfrm>
            <a:off x="1413932" y="5456988"/>
            <a:ext cx="672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2" name="Google Shape;1992;p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977" y="107156"/>
            <a:ext cx="6090047" cy="6643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1" name="Google Shape;1691;p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625" y="0"/>
            <a:ext cx="841553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288"/>
          <p:cNvPicPr preferRelativeResize="0"/>
          <p:nvPr/>
        </p:nvPicPr>
        <p:blipFill rotWithShape="1">
          <a:blip r:embed="rId4">
            <a:alphaModFix/>
          </a:blip>
          <a:srcRect t="8390" r="6059" b="6596"/>
          <a:stretch/>
        </p:blipFill>
        <p:spPr>
          <a:xfrm>
            <a:off x="130099" y="22743"/>
            <a:ext cx="3156295" cy="2612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331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83800" cy="5454300"/>
          </a:xfrm>
          <a:prstGeom prst="rect">
            <a:avLst/>
          </a:prstGeom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362"/>
          <p:cNvSpPr/>
          <p:nvPr/>
        </p:nvSpPr>
        <p:spPr>
          <a:xfrm>
            <a:off x="1811613" y="4557296"/>
            <a:ext cx="552090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Vision:  Living Healthy is the New Normal</a:t>
            </a:r>
            <a:endParaRPr sz="1000"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Mission: Facilitate and Motivate Healthy Habits</a:t>
            </a:r>
            <a:endParaRPr sz="1000"/>
          </a:p>
        </p:txBody>
      </p:sp>
      <p:pic>
        <p:nvPicPr>
          <p:cNvPr id="2221" name="Google Shape;2221;p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407" y="1626295"/>
            <a:ext cx="4219190" cy="2670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6" name="Google Shape;2226;p3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7324" y="3631089"/>
            <a:ext cx="5039100" cy="28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3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66657" y="1785354"/>
            <a:ext cx="6996000" cy="48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8" name="Google Shape;2228;p363"/>
          <p:cNvSpPr/>
          <p:nvPr/>
        </p:nvSpPr>
        <p:spPr>
          <a:xfrm>
            <a:off x="10747586" y="1157714"/>
            <a:ext cx="3331200" cy="102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7874"/>
                </a:moveTo>
                <a:cubicBezTo>
                  <a:pt x="9466" y="119189"/>
                  <a:pt x="18744" y="108847"/>
                  <a:pt x="25977" y="88903"/>
                </a:cubicBezTo>
                <a:cubicBezTo>
                  <a:pt x="37911" y="56003"/>
                  <a:pt x="45388" y="-2321"/>
                  <a:pt x="61455" y="74"/>
                </a:cubicBezTo>
                <a:cubicBezTo>
                  <a:pt x="76805" y="2361"/>
                  <a:pt x="83016" y="58813"/>
                  <a:pt x="94183" y="91018"/>
                </a:cubicBezTo>
                <a:cubicBezTo>
                  <a:pt x="101266" y="111438"/>
                  <a:pt x="110561" y="121786"/>
                  <a:pt x="120000" y="119747"/>
                </a:cubicBezTo>
              </a:path>
            </a:pathLst>
          </a:custGeom>
          <a:noFill/>
          <a:ln w="533400" cap="flat" cmpd="sng">
            <a:solidFill>
              <a:srgbClr val="0096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17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29" name="Google Shape;2229;p363"/>
          <p:cNvSpPr/>
          <p:nvPr/>
        </p:nvSpPr>
        <p:spPr>
          <a:xfrm>
            <a:off x="9829744" y="2414015"/>
            <a:ext cx="48378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Living Healthy is the New Normal</a:t>
            </a:r>
            <a:endParaRPr sz="1000"/>
          </a:p>
        </p:txBody>
      </p:sp>
      <p:pic>
        <p:nvPicPr>
          <p:cNvPr id="2230" name="Google Shape;2230;p3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1640149" y="92662"/>
            <a:ext cx="2704500" cy="270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1" name="Google Shape;2231;p363"/>
          <p:cNvSpPr/>
          <p:nvPr/>
        </p:nvSpPr>
        <p:spPr>
          <a:xfrm>
            <a:off x="15132468" y="2494382"/>
            <a:ext cx="32487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Facilitate and Motivate Healthy Habits</a:t>
            </a:r>
            <a:endParaRPr sz="1000"/>
          </a:p>
        </p:txBody>
      </p:sp>
      <p:sp>
        <p:nvSpPr>
          <p:cNvPr id="2232" name="Google Shape;2232;p363"/>
          <p:cNvSpPr/>
          <p:nvPr/>
        </p:nvSpPr>
        <p:spPr>
          <a:xfrm>
            <a:off x="327111" y="688518"/>
            <a:ext cx="336690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Mission </a:t>
            </a:r>
            <a:r>
              <a:rPr lang="en" sz="1300">
                <a:solidFill>
                  <a:srgbClr val="666666"/>
                </a:solidFill>
              </a:rPr>
              <a:t>Statement</a:t>
            </a:r>
            <a:r>
              <a:rPr lang="en" sz="13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300">
              <a:solidFill>
                <a:srgbClr val="666666"/>
              </a:solidFill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Facilitate and Motivate Healthy Habits</a:t>
            </a:r>
            <a:endParaRPr sz="1300" i="1"/>
          </a:p>
        </p:txBody>
      </p:sp>
      <p:sp>
        <p:nvSpPr>
          <p:cNvPr id="2233" name="Google Shape;2233;p363"/>
          <p:cNvSpPr txBox="1"/>
          <p:nvPr/>
        </p:nvSpPr>
        <p:spPr>
          <a:xfrm>
            <a:off x="4485691" y="489393"/>
            <a:ext cx="4240200" cy="10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Vision Statement: </a:t>
            </a:r>
            <a:endParaRPr sz="1300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/>
              <a:t>Living Healthy is the New Normal</a:t>
            </a:r>
            <a:endParaRPr sz="1300" i="1"/>
          </a:p>
        </p:txBody>
      </p:sp>
      <p:sp>
        <p:nvSpPr>
          <p:cNvPr id="2234" name="Google Shape;2234;p363"/>
          <p:cNvSpPr txBox="1"/>
          <p:nvPr/>
        </p:nvSpPr>
        <p:spPr>
          <a:xfrm>
            <a:off x="1027143" y="2374313"/>
            <a:ext cx="21093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Mental Model of Mission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2235" name="Google Shape;2235;p363"/>
          <p:cNvSpPr txBox="1"/>
          <p:nvPr/>
        </p:nvSpPr>
        <p:spPr>
          <a:xfrm>
            <a:off x="5748117" y="2374313"/>
            <a:ext cx="21093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Mental Model of Vision</a:t>
            </a:r>
            <a:endParaRPr sz="1300">
              <a:solidFill>
                <a:srgbClr val="666666"/>
              </a:solidFill>
            </a:endParaRPr>
          </a:p>
        </p:txBody>
      </p:sp>
      <p:pic>
        <p:nvPicPr>
          <p:cNvPr id="2236" name="Google Shape;2236;p3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156" y="3159844"/>
            <a:ext cx="8929679" cy="304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274"/>
          <p:cNvSpPr/>
          <p:nvPr/>
        </p:nvSpPr>
        <p:spPr>
          <a:xfrm>
            <a:off x="1079803" y="442020"/>
            <a:ext cx="11013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Helvetica Neue"/>
              <a:buNone/>
            </a:pPr>
            <a:r>
              <a:rPr lang="en" sz="3000" b="1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PLAN</a:t>
            </a:r>
            <a:endParaRPr sz="1000"/>
          </a:p>
        </p:txBody>
      </p:sp>
      <p:sp>
        <p:nvSpPr>
          <p:cNvPr id="1554" name="Google Shape;1554;p274"/>
          <p:cNvSpPr/>
          <p:nvPr/>
        </p:nvSpPr>
        <p:spPr>
          <a:xfrm>
            <a:off x="105150" y="2192238"/>
            <a:ext cx="2199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Helvetica Neue"/>
              <a:buNone/>
            </a:pPr>
            <a:r>
              <a:rPr lang="en" sz="3000" b="1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COMMAND</a:t>
            </a:r>
            <a:endParaRPr sz="1000"/>
          </a:p>
        </p:txBody>
      </p:sp>
      <p:sp>
        <p:nvSpPr>
          <p:cNvPr id="1555" name="Google Shape;1555;p274"/>
          <p:cNvSpPr/>
          <p:nvPr/>
        </p:nvSpPr>
        <p:spPr>
          <a:xfrm>
            <a:off x="207480" y="3942457"/>
            <a:ext cx="1989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Helvetica Neue"/>
              <a:buNone/>
            </a:pPr>
            <a:r>
              <a:rPr lang="en" sz="3000" b="1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</a:t>
            </a:r>
            <a:endParaRPr sz="1000"/>
          </a:p>
        </p:txBody>
      </p:sp>
      <p:sp>
        <p:nvSpPr>
          <p:cNvPr id="1556" name="Google Shape;1556;p274"/>
          <p:cNvSpPr/>
          <p:nvPr/>
        </p:nvSpPr>
        <p:spPr>
          <a:xfrm>
            <a:off x="669779" y="5915918"/>
            <a:ext cx="15492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Helvetica Neue"/>
              <a:buNone/>
            </a:pPr>
            <a:r>
              <a:rPr lang="en" sz="3000" b="1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UTILIZE</a:t>
            </a:r>
            <a:endParaRPr sz="1000"/>
          </a:p>
        </p:txBody>
      </p:sp>
      <p:sp>
        <p:nvSpPr>
          <p:cNvPr id="1557" name="Google Shape;1557;p274"/>
          <p:cNvSpPr/>
          <p:nvPr/>
        </p:nvSpPr>
        <p:spPr>
          <a:xfrm>
            <a:off x="5869321" y="2048273"/>
            <a:ext cx="32670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" sz="20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feel in control of process</a:t>
            </a:r>
            <a:endParaRPr sz="1000"/>
          </a:p>
        </p:txBody>
      </p:sp>
      <p:sp>
        <p:nvSpPr>
          <p:cNvPr id="1558" name="Google Shape;1558;p274"/>
          <p:cNvSpPr/>
          <p:nvPr/>
        </p:nvSpPr>
        <p:spPr>
          <a:xfrm>
            <a:off x="6112371" y="4960441"/>
            <a:ext cx="24915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" sz="20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unhappy with results</a:t>
            </a:r>
            <a:endParaRPr sz="1000"/>
          </a:p>
        </p:txBody>
      </p:sp>
      <p:sp>
        <p:nvSpPr>
          <p:cNvPr id="1559" name="Google Shape;1559;p274"/>
          <p:cNvSpPr/>
          <p:nvPr/>
        </p:nvSpPr>
        <p:spPr>
          <a:xfrm>
            <a:off x="5888355" y="6120071"/>
            <a:ext cx="2939400" cy="5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6351"/>
              </a:buClr>
              <a:buFont typeface="Helvetica Neue"/>
              <a:buNone/>
            </a:pPr>
            <a:r>
              <a:rPr lang="en" sz="1900" b="1">
                <a:solidFill>
                  <a:srgbClr val="F063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TRADITIONAL</a:t>
            </a:r>
            <a:r>
              <a:rPr lang="en" sz="1900" b="1" i="0" u="none" strike="noStrike" cap="none">
                <a:solidFill>
                  <a:srgbClr val="F063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MODEL</a:t>
            </a:r>
            <a:r>
              <a:rPr lang="en" sz="1900" b="1">
                <a:solidFill>
                  <a:srgbClr val="F063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900" b="1" i="0" u="none" strike="noStrike" cap="none">
                <a:solidFill>
                  <a:srgbClr val="F063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ORGANIZATIONS</a:t>
            </a:r>
            <a:endParaRPr sz="1000"/>
          </a:p>
        </p:txBody>
      </p:sp>
      <p:pic>
        <p:nvPicPr>
          <p:cNvPr id="1560" name="Google Shape;1560;p2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8361" y="383539"/>
            <a:ext cx="1228800" cy="14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2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8910" y="315740"/>
            <a:ext cx="1824000" cy="6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p274"/>
          <p:cNvSpPr/>
          <p:nvPr/>
        </p:nvSpPr>
        <p:spPr>
          <a:xfrm rot="5400000">
            <a:off x="1385718" y="4929275"/>
            <a:ext cx="489600" cy="517800"/>
          </a:xfrm>
          <a:prstGeom prst="rightArrow">
            <a:avLst>
              <a:gd name="adj1" fmla="val 49443"/>
              <a:gd name="adj2" fmla="val 59980"/>
            </a:avLst>
          </a:prstGeom>
          <a:solidFill>
            <a:srgbClr val="EBEBEB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endParaRPr sz="28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63" name="Google Shape;1563;p2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6190" y="3480813"/>
            <a:ext cx="1683600" cy="18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274"/>
          <p:cNvSpPr/>
          <p:nvPr/>
        </p:nvSpPr>
        <p:spPr>
          <a:xfrm rot="5400000">
            <a:off x="1385718" y="1317216"/>
            <a:ext cx="489600" cy="517800"/>
          </a:xfrm>
          <a:prstGeom prst="rightArrow">
            <a:avLst>
              <a:gd name="adj1" fmla="val 49443"/>
              <a:gd name="adj2" fmla="val 59980"/>
            </a:avLst>
          </a:prstGeom>
          <a:solidFill>
            <a:srgbClr val="EBEBEB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endParaRPr sz="28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65" name="Google Shape;1565;p274"/>
          <p:cNvSpPr/>
          <p:nvPr/>
        </p:nvSpPr>
        <p:spPr>
          <a:xfrm rot="5400000">
            <a:off x="1385718" y="3179056"/>
            <a:ext cx="489600" cy="517800"/>
          </a:xfrm>
          <a:prstGeom prst="rightArrow">
            <a:avLst>
              <a:gd name="adj1" fmla="val 49443"/>
              <a:gd name="adj2" fmla="val 59980"/>
            </a:avLst>
          </a:prstGeom>
          <a:solidFill>
            <a:srgbClr val="EBEBEB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endParaRPr sz="28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66" name="Google Shape;1566;p2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7724" y="5141338"/>
            <a:ext cx="1549200" cy="1568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p274"/>
          <p:cNvPicPr preferRelativeResize="0"/>
          <p:nvPr/>
        </p:nvPicPr>
        <p:blipFill rotWithShape="1">
          <a:blip r:embed="rId7">
            <a:alphaModFix/>
          </a:blip>
          <a:srcRect l="16876" t="20457" r="18112" b="16905"/>
          <a:stretch/>
        </p:blipFill>
        <p:spPr>
          <a:xfrm>
            <a:off x="2681362" y="1530495"/>
            <a:ext cx="1609524" cy="1569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274"/>
          <p:cNvPicPr preferRelativeResize="0"/>
          <p:nvPr/>
        </p:nvPicPr>
        <p:blipFill rotWithShape="1">
          <a:blip r:embed="rId7">
            <a:alphaModFix/>
          </a:blip>
          <a:srcRect l="16876" t="20457" r="18112" b="16905"/>
          <a:stretch/>
        </p:blipFill>
        <p:spPr>
          <a:xfrm rot="-5400000">
            <a:off x="2671471" y="3426034"/>
            <a:ext cx="1629306" cy="155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274"/>
          <p:cNvPicPr preferRelativeResize="0"/>
          <p:nvPr/>
        </p:nvPicPr>
        <p:blipFill rotWithShape="1">
          <a:blip r:embed="rId8">
            <a:alphaModFix/>
          </a:blip>
          <a:srcRect l="20256" t="25551" r="20268" b="25536"/>
          <a:stretch/>
        </p:blipFill>
        <p:spPr>
          <a:xfrm>
            <a:off x="2662773" y="15463"/>
            <a:ext cx="1646700" cy="1370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184"/>
          <p:cNvPicPr preferRelativeResize="0"/>
          <p:nvPr/>
        </p:nvPicPr>
        <p:blipFill rotWithShape="1">
          <a:blip r:embed="rId3">
            <a:alphaModFix/>
          </a:blip>
          <a:srcRect l="55709" t="9486" r="13749" b="13949"/>
          <a:stretch/>
        </p:blipFill>
        <p:spPr>
          <a:xfrm>
            <a:off x="3514992" y="359192"/>
            <a:ext cx="4257141" cy="5856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184"/>
          <p:cNvPicPr preferRelativeResize="0"/>
          <p:nvPr/>
        </p:nvPicPr>
        <p:blipFill rotWithShape="1">
          <a:blip r:embed="rId4">
            <a:alphaModFix/>
          </a:blip>
          <a:srcRect t="8390" r="6059" b="6596"/>
          <a:stretch/>
        </p:blipFill>
        <p:spPr>
          <a:xfrm>
            <a:off x="358699" y="784743"/>
            <a:ext cx="3156295" cy="2612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436836"/>
            <a:ext cx="3514996" cy="3215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4" name="Google Shape;1574;p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080" y="1213155"/>
            <a:ext cx="7651838" cy="4431690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Google Shape;1575;p275"/>
          <p:cNvSpPr txBox="1"/>
          <p:nvPr/>
        </p:nvSpPr>
        <p:spPr>
          <a:xfrm>
            <a:off x="7374691" y="5730662"/>
            <a:ext cx="1573200" cy="11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F063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PLAN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0" name="Google Shape;1580;p27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58" y="723208"/>
            <a:ext cx="8751885" cy="5411584"/>
          </a:xfrm>
          <a:prstGeom prst="rect">
            <a:avLst/>
          </a:prstGeom>
          <a:noFill/>
          <a:ln>
            <a:noFill/>
          </a:ln>
        </p:spPr>
      </p:pic>
      <p:sp>
        <p:nvSpPr>
          <p:cNvPr id="1581" name="Google Shape;1581;p276"/>
          <p:cNvSpPr txBox="1"/>
          <p:nvPr/>
        </p:nvSpPr>
        <p:spPr>
          <a:xfrm>
            <a:off x="7374691" y="5730662"/>
            <a:ext cx="1573200" cy="11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F063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PLAN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6" name="Google Shape;1586;p2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7863" y="1638598"/>
            <a:ext cx="6188273" cy="3580805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p277"/>
          <p:cNvSpPr txBox="1"/>
          <p:nvPr/>
        </p:nvSpPr>
        <p:spPr>
          <a:xfrm>
            <a:off x="7374691" y="5730662"/>
            <a:ext cx="1573200" cy="11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F063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COMMAND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2" name="Google Shape;1592;p2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552435" y="1776459"/>
            <a:ext cx="4279019" cy="247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2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8802" y="300727"/>
            <a:ext cx="6646401" cy="466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4" name="Google Shape;1594;p278"/>
          <p:cNvSpPr/>
          <p:nvPr/>
        </p:nvSpPr>
        <p:spPr>
          <a:xfrm>
            <a:off x="9747575" y="1134070"/>
            <a:ext cx="29610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 Light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 Organizational Chart</a:t>
            </a:r>
            <a:endParaRPr sz="1000"/>
          </a:p>
        </p:txBody>
      </p:sp>
      <p:sp>
        <p:nvSpPr>
          <p:cNvPr id="1595" name="Google Shape;1595;p278"/>
          <p:cNvSpPr/>
          <p:nvPr/>
        </p:nvSpPr>
        <p:spPr>
          <a:xfrm>
            <a:off x="-4029505" y="759070"/>
            <a:ext cx="23913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 Light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Organizational Chart</a:t>
            </a:r>
            <a:endParaRPr sz="1000"/>
          </a:p>
        </p:txBody>
      </p:sp>
      <p:pic>
        <p:nvPicPr>
          <p:cNvPr id="1596" name="Google Shape;1596;p27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27653" y="5365751"/>
            <a:ext cx="1114274" cy="1144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27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63567" y="5381743"/>
            <a:ext cx="1646563" cy="952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278"/>
          <p:cNvSpPr txBox="1"/>
          <p:nvPr/>
        </p:nvSpPr>
        <p:spPr>
          <a:xfrm>
            <a:off x="7374691" y="5730662"/>
            <a:ext cx="1573200" cy="11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F063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COMMAND</a:t>
            </a:r>
            <a:endParaRPr sz="1000"/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Affichage à l'écran (4:3)</PresentationFormat>
  <Slides>50</Slides>
  <Notes>50</Notes>
  <HiddenSlides>3</HiddenSlides>
  <ScaleCrop>false</ScaleCrop>
  <HeadingPairs>
    <vt:vector size="4" baseType="variant">
      <vt:variant>
        <vt:lpstr>Thème</vt:lpstr>
      </vt:variant>
      <vt:variant>
        <vt:i4>11</vt:i4>
      </vt:variant>
      <vt:variant>
        <vt:lpstr>Titres des diapositives</vt:lpstr>
      </vt:variant>
      <vt:variant>
        <vt:i4>50</vt:i4>
      </vt:variant>
    </vt:vector>
  </HeadingPairs>
  <TitlesOfParts>
    <vt:vector size="61" baseType="lpstr">
      <vt:lpstr>Simple Light</vt:lpstr>
      <vt:lpstr>Gameday</vt:lpstr>
      <vt:lpstr>Gameday</vt:lpstr>
      <vt:lpstr>Simple Light</vt:lpstr>
      <vt:lpstr>Office Theme</vt:lpstr>
      <vt:lpstr>Simple Light</vt:lpstr>
      <vt:lpstr>Simple Light</vt:lpstr>
      <vt:lpstr>Gameday</vt:lpstr>
      <vt:lpstr>White</vt:lpstr>
      <vt:lpstr>White</vt:lpstr>
      <vt:lpstr>Custom</vt:lpstr>
      <vt:lpstr>Systems Thinking, Systems Mapping, and Systems Leadership</vt:lpstr>
      <vt:lpstr> How do you do systems thinking in organizations?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VISION (V)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Mission (M)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CAPACITY (C) </vt:lpstr>
      <vt:lpstr>Présentation PowerPoint</vt:lpstr>
      <vt:lpstr>Présentation PowerPoint</vt:lpstr>
      <vt:lpstr>Présentation PowerPoint</vt:lpstr>
      <vt:lpstr>Présentation PowerPoint</vt:lpstr>
      <vt:lpstr>LEARNING (L)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END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 Thinking, Systems Mapping, and Systems Leadership</dc:title>
  <cp:lastModifiedBy>Marc Palasse</cp:lastModifiedBy>
  <cp:revision>6</cp:revision>
  <dcterms:modified xsi:type="dcterms:W3CDTF">2021-07-27T17:14:21Z</dcterms:modified>
</cp:coreProperties>
</file>